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9" r:id="rId3"/>
    <p:sldId id="331" r:id="rId4"/>
    <p:sldId id="274" r:id="rId5"/>
    <p:sldId id="332" r:id="rId6"/>
    <p:sldId id="353" r:id="rId7"/>
    <p:sldId id="350" r:id="rId8"/>
    <p:sldId id="352" r:id="rId9"/>
    <p:sldId id="351" r:id="rId10"/>
    <p:sldId id="354" r:id="rId11"/>
    <p:sldId id="358" r:id="rId12"/>
    <p:sldId id="355" r:id="rId13"/>
    <p:sldId id="359" r:id="rId14"/>
    <p:sldId id="357" r:id="rId15"/>
    <p:sldId id="356" r:id="rId16"/>
    <p:sldId id="307" r:id="rId17"/>
    <p:sldId id="323" r:id="rId18"/>
    <p:sldId id="310" r:id="rId19"/>
    <p:sldId id="312" r:id="rId20"/>
    <p:sldId id="322" r:id="rId21"/>
    <p:sldId id="324" r:id="rId22"/>
    <p:sldId id="333" r:id="rId23"/>
    <p:sldId id="335" r:id="rId24"/>
    <p:sldId id="338" r:id="rId25"/>
    <p:sldId id="329" r:id="rId26"/>
    <p:sldId id="336" r:id="rId27"/>
    <p:sldId id="337" r:id="rId28"/>
    <p:sldId id="292" r:id="rId29"/>
    <p:sldId id="343" r:id="rId30"/>
    <p:sldId id="344" r:id="rId31"/>
    <p:sldId id="346" r:id="rId32"/>
    <p:sldId id="347" r:id="rId33"/>
    <p:sldId id="345" r:id="rId34"/>
    <p:sldId id="348" r:id="rId35"/>
    <p:sldId id="339" r:id="rId36"/>
    <p:sldId id="340" r:id="rId37"/>
    <p:sldId id="314" r:id="rId3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DB42FDD-EA92-CD45-9A57-30F6423AE59B}">
          <p14:sldIdLst>
            <p14:sldId id="256"/>
            <p14:sldId id="269"/>
            <p14:sldId id="331"/>
            <p14:sldId id="274"/>
            <p14:sldId id="332"/>
            <p14:sldId id="353"/>
            <p14:sldId id="350"/>
            <p14:sldId id="352"/>
            <p14:sldId id="351"/>
            <p14:sldId id="354"/>
            <p14:sldId id="358"/>
            <p14:sldId id="355"/>
            <p14:sldId id="359"/>
            <p14:sldId id="357"/>
          </p14:sldIdLst>
        </p14:section>
        <p14:section name="Untitled Section" id="{92BD5ABD-E174-8E44-95E7-0AA7AEC924FB}">
          <p14:sldIdLst>
            <p14:sldId id="356"/>
            <p14:sldId id="307"/>
            <p14:sldId id="323"/>
            <p14:sldId id="310"/>
            <p14:sldId id="312"/>
            <p14:sldId id="322"/>
            <p14:sldId id="324"/>
            <p14:sldId id="333"/>
            <p14:sldId id="335"/>
            <p14:sldId id="338"/>
            <p14:sldId id="329"/>
            <p14:sldId id="336"/>
            <p14:sldId id="337"/>
            <p14:sldId id="292"/>
            <p14:sldId id="343"/>
            <p14:sldId id="344"/>
            <p14:sldId id="346"/>
            <p14:sldId id="347"/>
            <p14:sldId id="345"/>
            <p14:sldId id="348"/>
            <p14:sldId id="339"/>
            <p14:sldId id="340"/>
            <p14:sldId id="31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18"/>
    <p:restoredTop sz="97155"/>
  </p:normalViewPr>
  <p:slideViewPr>
    <p:cSldViewPr snapToGrid="0" snapToObjects="1">
      <p:cViewPr varScale="1">
        <p:scale>
          <a:sx n="164" d="100"/>
          <a:sy n="164" d="100"/>
        </p:scale>
        <p:origin x="176" y="2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D1D9BC-2C4C-49F0-B9BF-F4E8D120F2F1}"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1680C076-9B26-4470-B70B-7A147846832D}">
      <dgm:prSet/>
      <dgm:spPr/>
      <dgm:t>
        <a:bodyPr/>
        <a:lstStyle/>
        <a:p>
          <a:r>
            <a:rPr lang="en-US" dirty="0"/>
            <a:t>Source of all good qualities is ………</a:t>
          </a:r>
        </a:p>
      </dgm:t>
    </dgm:pt>
    <dgm:pt modelId="{3D6F3DAF-71BD-4F6F-91FF-E92ED1E9F55C}" type="parTrans" cxnId="{8A5318E3-DE4A-468E-96DF-63FAF8DBB694}">
      <dgm:prSet/>
      <dgm:spPr/>
      <dgm:t>
        <a:bodyPr/>
        <a:lstStyle/>
        <a:p>
          <a:endParaRPr lang="en-US"/>
        </a:p>
      </dgm:t>
    </dgm:pt>
    <dgm:pt modelId="{4E65EFF7-DA3A-4F2D-B9EF-24C2DABC0CA9}" type="sibTrans" cxnId="{8A5318E3-DE4A-468E-96DF-63FAF8DBB694}">
      <dgm:prSet/>
      <dgm:spPr/>
      <dgm:t>
        <a:bodyPr/>
        <a:lstStyle/>
        <a:p>
          <a:endParaRPr lang="en-US"/>
        </a:p>
      </dgm:t>
    </dgm:pt>
    <dgm:pt modelId="{E5A59B0B-6C75-4AF3-AEF5-3A508E79A62A}">
      <dgm:prSet/>
      <dgm:spPr/>
      <dgm:t>
        <a:bodyPr/>
        <a:lstStyle/>
        <a:p>
          <a:r>
            <a:rPr lang="en-US" dirty="0"/>
            <a:t>Where there is ……… all good qualities reside</a:t>
          </a:r>
        </a:p>
      </dgm:t>
    </dgm:pt>
    <dgm:pt modelId="{17C8110B-4475-48CA-850B-30B9D2137543}" type="parTrans" cxnId="{A9A6184F-654B-40E0-9C14-1732E7FA9D49}">
      <dgm:prSet/>
      <dgm:spPr/>
      <dgm:t>
        <a:bodyPr/>
        <a:lstStyle/>
        <a:p>
          <a:endParaRPr lang="en-US"/>
        </a:p>
      </dgm:t>
    </dgm:pt>
    <dgm:pt modelId="{4B4E8362-7AE3-4FEA-9BD1-D9F0398BB40E}" type="sibTrans" cxnId="{A9A6184F-654B-40E0-9C14-1732E7FA9D49}">
      <dgm:prSet/>
      <dgm:spPr/>
      <dgm:t>
        <a:bodyPr/>
        <a:lstStyle/>
        <a:p>
          <a:endParaRPr lang="en-US"/>
        </a:p>
      </dgm:t>
    </dgm:pt>
    <dgm:pt modelId="{B0602F82-2BB5-408A-BA47-EEE47F4AA6A0}">
      <dgm:prSet/>
      <dgm:spPr/>
      <dgm:t>
        <a:bodyPr/>
        <a:lstStyle/>
        <a:p>
          <a:r>
            <a:rPr lang="en-US" dirty="0"/>
            <a:t>Real doer is ……..</a:t>
          </a:r>
        </a:p>
      </dgm:t>
    </dgm:pt>
    <dgm:pt modelId="{19726C2A-C993-4437-AC74-226909EE882D}" type="parTrans" cxnId="{15DDAD80-8907-429A-B722-B67DA3ABD9B6}">
      <dgm:prSet/>
      <dgm:spPr/>
      <dgm:t>
        <a:bodyPr/>
        <a:lstStyle/>
        <a:p>
          <a:endParaRPr lang="en-US"/>
        </a:p>
      </dgm:t>
    </dgm:pt>
    <dgm:pt modelId="{F36D9596-19F5-423E-A0E7-4BF1E1830CA0}" type="sibTrans" cxnId="{15DDAD80-8907-429A-B722-B67DA3ABD9B6}">
      <dgm:prSet/>
      <dgm:spPr/>
      <dgm:t>
        <a:bodyPr/>
        <a:lstStyle/>
        <a:p>
          <a:endParaRPr lang="en-US"/>
        </a:p>
      </dgm:t>
    </dgm:pt>
    <dgm:pt modelId="{05598D72-2D3C-4C1B-BD38-736601161231}">
      <dgm:prSet/>
      <dgm:spPr/>
      <dgm:t>
        <a:bodyPr/>
        <a:lstStyle/>
        <a:p>
          <a:r>
            <a:rPr lang="en-US" dirty="0"/>
            <a:t>Everything happens according to …….. plans.</a:t>
          </a:r>
        </a:p>
      </dgm:t>
    </dgm:pt>
    <dgm:pt modelId="{370CC429-5C69-4B56-8314-7186721C7591}" type="parTrans" cxnId="{AE1EB4B1-734A-4266-8E87-BF308C7970D9}">
      <dgm:prSet/>
      <dgm:spPr/>
      <dgm:t>
        <a:bodyPr/>
        <a:lstStyle/>
        <a:p>
          <a:endParaRPr lang="en-US"/>
        </a:p>
      </dgm:t>
    </dgm:pt>
    <dgm:pt modelId="{2582C00B-5543-485F-9B41-97C0BDB675FE}" type="sibTrans" cxnId="{AE1EB4B1-734A-4266-8E87-BF308C7970D9}">
      <dgm:prSet/>
      <dgm:spPr/>
      <dgm:t>
        <a:bodyPr/>
        <a:lstStyle/>
        <a:p>
          <a:endParaRPr lang="en-US"/>
        </a:p>
      </dgm:t>
    </dgm:pt>
    <dgm:pt modelId="{EC79519F-6693-4B37-939E-D70CBD12AF26}">
      <dgm:prSet/>
      <dgm:spPr/>
      <dgm:t>
        <a:bodyPr/>
        <a:lstStyle/>
        <a:p>
          <a:r>
            <a:rPr lang="en-US" dirty="0"/>
            <a:t>If we develop habit of seeing ……. in all circumstances, then we will not have …….. towards anybody.</a:t>
          </a:r>
        </a:p>
      </dgm:t>
    </dgm:pt>
    <dgm:pt modelId="{0469DE39-6A15-4149-A8AB-0D0493E27586}" type="parTrans" cxnId="{E416F8AA-16A7-42F8-A045-4D1FD67DF0AF}">
      <dgm:prSet/>
      <dgm:spPr/>
      <dgm:t>
        <a:bodyPr/>
        <a:lstStyle/>
        <a:p>
          <a:endParaRPr lang="en-US"/>
        </a:p>
      </dgm:t>
    </dgm:pt>
    <dgm:pt modelId="{C636A044-BB64-4354-A4BD-6760BE54E737}" type="sibTrans" cxnId="{E416F8AA-16A7-42F8-A045-4D1FD67DF0AF}">
      <dgm:prSet/>
      <dgm:spPr/>
      <dgm:t>
        <a:bodyPr/>
        <a:lstStyle/>
        <a:p>
          <a:endParaRPr lang="en-US"/>
        </a:p>
      </dgm:t>
    </dgm:pt>
    <dgm:pt modelId="{EA04F15A-AAEE-47E6-AFC9-1EB9F5010E50}">
      <dgm:prSet/>
      <dgm:spPr/>
      <dgm:t>
        <a:bodyPr/>
        <a:lstStyle/>
        <a:p>
          <a:r>
            <a:rPr lang="en-US" dirty="0"/>
            <a:t>Blame …….. not others</a:t>
          </a:r>
        </a:p>
      </dgm:t>
    </dgm:pt>
    <dgm:pt modelId="{4BD3426C-6F3C-47B9-AD3B-A9DA1D44C1C2}" type="parTrans" cxnId="{5F4B28DD-4E72-4EFA-AA03-F9FDBD4721C3}">
      <dgm:prSet/>
      <dgm:spPr/>
      <dgm:t>
        <a:bodyPr/>
        <a:lstStyle/>
        <a:p>
          <a:endParaRPr lang="en-US"/>
        </a:p>
      </dgm:t>
    </dgm:pt>
    <dgm:pt modelId="{9C470D09-991B-48B4-B17C-A3DF49B8E915}" type="sibTrans" cxnId="{5F4B28DD-4E72-4EFA-AA03-F9FDBD4721C3}">
      <dgm:prSet/>
      <dgm:spPr/>
      <dgm:t>
        <a:bodyPr/>
        <a:lstStyle/>
        <a:p>
          <a:endParaRPr lang="en-US"/>
        </a:p>
      </dgm:t>
    </dgm:pt>
    <dgm:pt modelId="{6E87EC36-DD43-A242-826E-EC259D707D53}" type="pres">
      <dgm:prSet presAssocID="{15D1D9BC-2C4C-49F0-B9BF-F4E8D120F2F1}" presName="linear" presStyleCnt="0">
        <dgm:presLayoutVars>
          <dgm:animLvl val="lvl"/>
          <dgm:resizeHandles val="exact"/>
        </dgm:presLayoutVars>
      </dgm:prSet>
      <dgm:spPr/>
    </dgm:pt>
    <dgm:pt modelId="{D8D7C9AF-747A-9143-9A1C-0E3288749142}" type="pres">
      <dgm:prSet presAssocID="{1680C076-9B26-4470-B70B-7A147846832D}" presName="parentText" presStyleLbl="node1" presStyleIdx="0" presStyleCnt="6">
        <dgm:presLayoutVars>
          <dgm:chMax val="0"/>
          <dgm:bulletEnabled val="1"/>
        </dgm:presLayoutVars>
      </dgm:prSet>
      <dgm:spPr/>
    </dgm:pt>
    <dgm:pt modelId="{29A89D57-9A32-CA42-9138-82157D73B034}" type="pres">
      <dgm:prSet presAssocID="{4E65EFF7-DA3A-4F2D-B9EF-24C2DABC0CA9}" presName="spacer" presStyleCnt="0"/>
      <dgm:spPr/>
    </dgm:pt>
    <dgm:pt modelId="{2919C8DD-5BDD-F049-8431-A2B70D63AB3F}" type="pres">
      <dgm:prSet presAssocID="{E5A59B0B-6C75-4AF3-AEF5-3A508E79A62A}" presName="parentText" presStyleLbl="node1" presStyleIdx="1" presStyleCnt="6">
        <dgm:presLayoutVars>
          <dgm:chMax val="0"/>
          <dgm:bulletEnabled val="1"/>
        </dgm:presLayoutVars>
      </dgm:prSet>
      <dgm:spPr/>
    </dgm:pt>
    <dgm:pt modelId="{0D46D881-1A62-5D4C-9C26-4A3E28D42AF5}" type="pres">
      <dgm:prSet presAssocID="{4B4E8362-7AE3-4FEA-9BD1-D9F0398BB40E}" presName="spacer" presStyleCnt="0"/>
      <dgm:spPr/>
    </dgm:pt>
    <dgm:pt modelId="{D0CB3BD7-B0D1-A74A-996E-073AD7978A26}" type="pres">
      <dgm:prSet presAssocID="{B0602F82-2BB5-408A-BA47-EEE47F4AA6A0}" presName="parentText" presStyleLbl="node1" presStyleIdx="2" presStyleCnt="6">
        <dgm:presLayoutVars>
          <dgm:chMax val="0"/>
          <dgm:bulletEnabled val="1"/>
        </dgm:presLayoutVars>
      </dgm:prSet>
      <dgm:spPr/>
    </dgm:pt>
    <dgm:pt modelId="{6BDA18B7-7421-0C4F-BC16-1DF21F7CE106}" type="pres">
      <dgm:prSet presAssocID="{F36D9596-19F5-423E-A0E7-4BF1E1830CA0}" presName="spacer" presStyleCnt="0"/>
      <dgm:spPr/>
    </dgm:pt>
    <dgm:pt modelId="{769EFCC6-C210-E347-A036-5AEF2B033BDD}" type="pres">
      <dgm:prSet presAssocID="{05598D72-2D3C-4C1B-BD38-736601161231}" presName="parentText" presStyleLbl="node1" presStyleIdx="3" presStyleCnt="6">
        <dgm:presLayoutVars>
          <dgm:chMax val="0"/>
          <dgm:bulletEnabled val="1"/>
        </dgm:presLayoutVars>
      </dgm:prSet>
      <dgm:spPr/>
    </dgm:pt>
    <dgm:pt modelId="{79A7507B-D605-3F44-9AD6-E47C9DA72363}" type="pres">
      <dgm:prSet presAssocID="{2582C00B-5543-485F-9B41-97C0BDB675FE}" presName="spacer" presStyleCnt="0"/>
      <dgm:spPr/>
    </dgm:pt>
    <dgm:pt modelId="{205F1E6C-442E-6E42-8829-0D432C70E9BF}" type="pres">
      <dgm:prSet presAssocID="{EC79519F-6693-4B37-939E-D70CBD12AF26}" presName="parentText" presStyleLbl="node1" presStyleIdx="4" presStyleCnt="6">
        <dgm:presLayoutVars>
          <dgm:chMax val="0"/>
          <dgm:bulletEnabled val="1"/>
        </dgm:presLayoutVars>
      </dgm:prSet>
      <dgm:spPr/>
    </dgm:pt>
    <dgm:pt modelId="{9997B8C3-B722-BD40-A4B6-1ACD2A86A71B}" type="pres">
      <dgm:prSet presAssocID="{C636A044-BB64-4354-A4BD-6760BE54E737}" presName="spacer" presStyleCnt="0"/>
      <dgm:spPr/>
    </dgm:pt>
    <dgm:pt modelId="{3827214E-CD6B-B34C-94F1-F7EA7388C6DF}" type="pres">
      <dgm:prSet presAssocID="{EA04F15A-AAEE-47E6-AFC9-1EB9F5010E50}" presName="parentText" presStyleLbl="node1" presStyleIdx="5" presStyleCnt="6">
        <dgm:presLayoutVars>
          <dgm:chMax val="0"/>
          <dgm:bulletEnabled val="1"/>
        </dgm:presLayoutVars>
      </dgm:prSet>
      <dgm:spPr/>
    </dgm:pt>
  </dgm:ptLst>
  <dgm:cxnLst>
    <dgm:cxn modelId="{5CFE2202-20B7-2741-83F3-204A8DD8101A}" type="presOf" srcId="{EA04F15A-AAEE-47E6-AFC9-1EB9F5010E50}" destId="{3827214E-CD6B-B34C-94F1-F7EA7388C6DF}" srcOrd="0" destOrd="0" presId="urn:microsoft.com/office/officeart/2005/8/layout/vList2"/>
    <dgm:cxn modelId="{A9A6184F-654B-40E0-9C14-1732E7FA9D49}" srcId="{15D1D9BC-2C4C-49F0-B9BF-F4E8D120F2F1}" destId="{E5A59B0B-6C75-4AF3-AEF5-3A508E79A62A}" srcOrd="1" destOrd="0" parTransId="{17C8110B-4475-48CA-850B-30B9D2137543}" sibTransId="{4B4E8362-7AE3-4FEA-9BD1-D9F0398BB40E}"/>
    <dgm:cxn modelId="{FC647363-A532-A945-B43B-253FC8F832EC}" type="presOf" srcId="{B0602F82-2BB5-408A-BA47-EEE47F4AA6A0}" destId="{D0CB3BD7-B0D1-A74A-996E-073AD7978A26}" srcOrd="0" destOrd="0" presId="urn:microsoft.com/office/officeart/2005/8/layout/vList2"/>
    <dgm:cxn modelId="{15DDAD80-8907-429A-B722-B67DA3ABD9B6}" srcId="{15D1D9BC-2C4C-49F0-B9BF-F4E8D120F2F1}" destId="{B0602F82-2BB5-408A-BA47-EEE47F4AA6A0}" srcOrd="2" destOrd="0" parTransId="{19726C2A-C993-4437-AC74-226909EE882D}" sibTransId="{F36D9596-19F5-423E-A0E7-4BF1E1830CA0}"/>
    <dgm:cxn modelId="{6A7FDF98-AE26-F741-B0D6-EF167A683931}" type="presOf" srcId="{05598D72-2D3C-4C1B-BD38-736601161231}" destId="{769EFCC6-C210-E347-A036-5AEF2B033BDD}" srcOrd="0" destOrd="0" presId="urn:microsoft.com/office/officeart/2005/8/layout/vList2"/>
    <dgm:cxn modelId="{45DC84A5-71B1-284C-A3FB-90E6F0ADD4E3}" type="presOf" srcId="{1680C076-9B26-4470-B70B-7A147846832D}" destId="{D8D7C9AF-747A-9143-9A1C-0E3288749142}" srcOrd="0" destOrd="0" presId="urn:microsoft.com/office/officeart/2005/8/layout/vList2"/>
    <dgm:cxn modelId="{E416F8AA-16A7-42F8-A045-4D1FD67DF0AF}" srcId="{15D1D9BC-2C4C-49F0-B9BF-F4E8D120F2F1}" destId="{EC79519F-6693-4B37-939E-D70CBD12AF26}" srcOrd="4" destOrd="0" parTransId="{0469DE39-6A15-4149-A8AB-0D0493E27586}" sibTransId="{C636A044-BB64-4354-A4BD-6760BE54E737}"/>
    <dgm:cxn modelId="{AE1EB4B1-734A-4266-8E87-BF308C7970D9}" srcId="{15D1D9BC-2C4C-49F0-B9BF-F4E8D120F2F1}" destId="{05598D72-2D3C-4C1B-BD38-736601161231}" srcOrd="3" destOrd="0" parTransId="{370CC429-5C69-4B56-8314-7186721C7591}" sibTransId="{2582C00B-5543-485F-9B41-97C0BDB675FE}"/>
    <dgm:cxn modelId="{85B125C9-E3FE-0545-AAEB-E5FFC3C086E7}" type="presOf" srcId="{E5A59B0B-6C75-4AF3-AEF5-3A508E79A62A}" destId="{2919C8DD-5BDD-F049-8431-A2B70D63AB3F}" srcOrd="0" destOrd="0" presId="urn:microsoft.com/office/officeart/2005/8/layout/vList2"/>
    <dgm:cxn modelId="{5F4B28DD-4E72-4EFA-AA03-F9FDBD4721C3}" srcId="{15D1D9BC-2C4C-49F0-B9BF-F4E8D120F2F1}" destId="{EA04F15A-AAEE-47E6-AFC9-1EB9F5010E50}" srcOrd="5" destOrd="0" parTransId="{4BD3426C-6F3C-47B9-AD3B-A9DA1D44C1C2}" sibTransId="{9C470D09-991B-48B4-B17C-A3DF49B8E915}"/>
    <dgm:cxn modelId="{DBC492DD-5C85-424A-8822-B38C58EFFAA8}" type="presOf" srcId="{EC79519F-6693-4B37-939E-D70CBD12AF26}" destId="{205F1E6C-442E-6E42-8829-0D432C70E9BF}" srcOrd="0" destOrd="0" presId="urn:microsoft.com/office/officeart/2005/8/layout/vList2"/>
    <dgm:cxn modelId="{8A5318E3-DE4A-468E-96DF-63FAF8DBB694}" srcId="{15D1D9BC-2C4C-49F0-B9BF-F4E8D120F2F1}" destId="{1680C076-9B26-4470-B70B-7A147846832D}" srcOrd="0" destOrd="0" parTransId="{3D6F3DAF-71BD-4F6F-91FF-E92ED1E9F55C}" sibTransId="{4E65EFF7-DA3A-4F2D-B9EF-24C2DABC0CA9}"/>
    <dgm:cxn modelId="{738D2AFC-4663-E341-BC4C-C7712A8B6A84}" type="presOf" srcId="{15D1D9BC-2C4C-49F0-B9BF-F4E8D120F2F1}" destId="{6E87EC36-DD43-A242-826E-EC259D707D53}" srcOrd="0" destOrd="0" presId="urn:microsoft.com/office/officeart/2005/8/layout/vList2"/>
    <dgm:cxn modelId="{0ACB77E6-674B-4642-BFEF-B76953070163}" type="presParOf" srcId="{6E87EC36-DD43-A242-826E-EC259D707D53}" destId="{D8D7C9AF-747A-9143-9A1C-0E3288749142}" srcOrd="0" destOrd="0" presId="urn:microsoft.com/office/officeart/2005/8/layout/vList2"/>
    <dgm:cxn modelId="{12D7DB3C-19D4-FA4A-8D58-31B67803AB60}" type="presParOf" srcId="{6E87EC36-DD43-A242-826E-EC259D707D53}" destId="{29A89D57-9A32-CA42-9138-82157D73B034}" srcOrd="1" destOrd="0" presId="urn:microsoft.com/office/officeart/2005/8/layout/vList2"/>
    <dgm:cxn modelId="{4100FD92-CB65-4D4A-AB62-671C9B5C9385}" type="presParOf" srcId="{6E87EC36-DD43-A242-826E-EC259D707D53}" destId="{2919C8DD-5BDD-F049-8431-A2B70D63AB3F}" srcOrd="2" destOrd="0" presId="urn:microsoft.com/office/officeart/2005/8/layout/vList2"/>
    <dgm:cxn modelId="{18633A04-7A1D-FC4F-A0FB-F0473D6A37FE}" type="presParOf" srcId="{6E87EC36-DD43-A242-826E-EC259D707D53}" destId="{0D46D881-1A62-5D4C-9C26-4A3E28D42AF5}" srcOrd="3" destOrd="0" presId="urn:microsoft.com/office/officeart/2005/8/layout/vList2"/>
    <dgm:cxn modelId="{6ACA0126-19BA-EE48-9AD7-40117020FC9A}" type="presParOf" srcId="{6E87EC36-DD43-A242-826E-EC259D707D53}" destId="{D0CB3BD7-B0D1-A74A-996E-073AD7978A26}" srcOrd="4" destOrd="0" presId="urn:microsoft.com/office/officeart/2005/8/layout/vList2"/>
    <dgm:cxn modelId="{A220DD69-C6AD-954B-8417-ABABB5050178}" type="presParOf" srcId="{6E87EC36-DD43-A242-826E-EC259D707D53}" destId="{6BDA18B7-7421-0C4F-BC16-1DF21F7CE106}" srcOrd="5" destOrd="0" presId="urn:microsoft.com/office/officeart/2005/8/layout/vList2"/>
    <dgm:cxn modelId="{75C93BD1-09A0-4446-969D-AA2DC4E3FF2E}" type="presParOf" srcId="{6E87EC36-DD43-A242-826E-EC259D707D53}" destId="{769EFCC6-C210-E347-A036-5AEF2B033BDD}" srcOrd="6" destOrd="0" presId="urn:microsoft.com/office/officeart/2005/8/layout/vList2"/>
    <dgm:cxn modelId="{D1089141-A2B7-C14F-B971-5934868CC643}" type="presParOf" srcId="{6E87EC36-DD43-A242-826E-EC259D707D53}" destId="{79A7507B-D605-3F44-9AD6-E47C9DA72363}" srcOrd="7" destOrd="0" presId="urn:microsoft.com/office/officeart/2005/8/layout/vList2"/>
    <dgm:cxn modelId="{5EC6B1C8-F3D2-C74D-98B4-8F4061425782}" type="presParOf" srcId="{6E87EC36-DD43-A242-826E-EC259D707D53}" destId="{205F1E6C-442E-6E42-8829-0D432C70E9BF}" srcOrd="8" destOrd="0" presId="urn:microsoft.com/office/officeart/2005/8/layout/vList2"/>
    <dgm:cxn modelId="{055332DE-6C95-7F42-807F-C1CE3EA8391D}" type="presParOf" srcId="{6E87EC36-DD43-A242-826E-EC259D707D53}" destId="{9997B8C3-B722-BD40-A4B6-1ACD2A86A71B}" srcOrd="9" destOrd="0" presId="urn:microsoft.com/office/officeart/2005/8/layout/vList2"/>
    <dgm:cxn modelId="{803B3349-9E6B-DC48-ADCA-209DC354073A}" type="presParOf" srcId="{6E87EC36-DD43-A242-826E-EC259D707D53}" destId="{3827214E-CD6B-B34C-94F1-F7EA7388C6DF}"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5D1D9BC-2C4C-49F0-B9BF-F4E8D120F2F1}"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1680C076-9B26-4470-B70B-7A147846832D}">
      <dgm:prSet custT="1"/>
      <dgm:spPr/>
      <dgm:t>
        <a:bodyPr/>
        <a:lstStyle/>
        <a:p>
          <a:r>
            <a:rPr lang="hi-IN" sz="2400" dirty="0"/>
            <a:t>सभी अच्छे गुणों का स्रोत </a:t>
          </a:r>
          <a:r>
            <a:rPr lang="en-US" sz="2400" dirty="0"/>
            <a:t>…….   </a:t>
          </a:r>
          <a:r>
            <a:rPr lang="hi-IN" sz="2400" dirty="0"/>
            <a:t>है</a:t>
          </a:r>
          <a:endParaRPr lang="en-US" sz="2400" dirty="0"/>
        </a:p>
      </dgm:t>
    </dgm:pt>
    <dgm:pt modelId="{3D6F3DAF-71BD-4F6F-91FF-E92ED1E9F55C}" type="parTrans" cxnId="{8A5318E3-DE4A-468E-96DF-63FAF8DBB694}">
      <dgm:prSet/>
      <dgm:spPr/>
      <dgm:t>
        <a:bodyPr/>
        <a:lstStyle/>
        <a:p>
          <a:endParaRPr lang="en-US"/>
        </a:p>
      </dgm:t>
    </dgm:pt>
    <dgm:pt modelId="{4E65EFF7-DA3A-4F2D-B9EF-24C2DABC0CA9}" type="sibTrans" cxnId="{8A5318E3-DE4A-468E-96DF-63FAF8DBB694}">
      <dgm:prSet/>
      <dgm:spPr/>
      <dgm:t>
        <a:bodyPr/>
        <a:lstStyle/>
        <a:p>
          <a:endParaRPr lang="en-US"/>
        </a:p>
      </dgm:t>
    </dgm:pt>
    <dgm:pt modelId="{E5A59B0B-6C75-4AF3-AEF5-3A508E79A62A}">
      <dgm:prSet custT="1"/>
      <dgm:spPr/>
      <dgm:t>
        <a:bodyPr/>
        <a:lstStyle/>
        <a:p>
          <a:r>
            <a:rPr lang="hi-IN" sz="2400" dirty="0"/>
            <a:t>जहां </a:t>
          </a:r>
          <a:r>
            <a:rPr lang="en-US" sz="2400" dirty="0"/>
            <a:t>…….</a:t>
          </a:r>
          <a:r>
            <a:rPr lang="hi-IN" sz="2400" dirty="0"/>
            <a:t> हैं वहां सभी अच्छे गुण निवास करते हैं</a:t>
          </a:r>
          <a:endParaRPr lang="en-US" sz="2400" dirty="0"/>
        </a:p>
      </dgm:t>
    </dgm:pt>
    <dgm:pt modelId="{17C8110B-4475-48CA-850B-30B9D2137543}" type="parTrans" cxnId="{A9A6184F-654B-40E0-9C14-1732E7FA9D49}">
      <dgm:prSet/>
      <dgm:spPr/>
      <dgm:t>
        <a:bodyPr/>
        <a:lstStyle/>
        <a:p>
          <a:endParaRPr lang="en-US"/>
        </a:p>
      </dgm:t>
    </dgm:pt>
    <dgm:pt modelId="{4B4E8362-7AE3-4FEA-9BD1-D9F0398BB40E}" type="sibTrans" cxnId="{A9A6184F-654B-40E0-9C14-1732E7FA9D49}">
      <dgm:prSet/>
      <dgm:spPr/>
      <dgm:t>
        <a:bodyPr/>
        <a:lstStyle/>
        <a:p>
          <a:endParaRPr lang="en-US"/>
        </a:p>
      </dgm:t>
    </dgm:pt>
    <dgm:pt modelId="{B0602F82-2BB5-408A-BA47-EEE47F4AA6A0}">
      <dgm:prSet custT="1"/>
      <dgm:spPr/>
      <dgm:t>
        <a:bodyPr/>
        <a:lstStyle/>
        <a:p>
          <a:r>
            <a:rPr lang="hi-IN" sz="2400" dirty="0"/>
            <a:t>असली कर्ता </a:t>
          </a:r>
          <a:r>
            <a:rPr lang="en-US" sz="2400" dirty="0"/>
            <a:t>…….</a:t>
          </a:r>
          <a:r>
            <a:rPr lang="hi-IN" sz="2400" dirty="0"/>
            <a:t> है</a:t>
          </a:r>
          <a:endParaRPr lang="en-US" sz="2400" dirty="0"/>
        </a:p>
      </dgm:t>
    </dgm:pt>
    <dgm:pt modelId="{19726C2A-C993-4437-AC74-226909EE882D}" type="parTrans" cxnId="{15DDAD80-8907-429A-B722-B67DA3ABD9B6}">
      <dgm:prSet/>
      <dgm:spPr/>
      <dgm:t>
        <a:bodyPr/>
        <a:lstStyle/>
        <a:p>
          <a:endParaRPr lang="en-US"/>
        </a:p>
      </dgm:t>
    </dgm:pt>
    <dgm:pt modelId="{F36D9596-19F5-423E-A0E7-4BF1E1830CA0}" type="sibTrans" cxnId="{15DDAD80-8907-429A-B722-B67DA3ABD9B6}">
      <dgm:prSet/>
      <dgm:spPr/>
      <dgm:t>
        <a:bodyPr/>
        <a:lstStyle/>
        <a:p>
          <a:endParaRPr lang="en-US"/>
        </a:p>
      </dgm:t>
    </dgm:pt>
    <dgm:pt modelId="{05598D72-2D3C-4C1B-BD38-736601161231}">
      <dgm:prSet custT="1"/>
      <dgm:spPr/>
      <dgm:t>
        <a:bodyPr/>
        <a:lstStyle/>
        <a:p>
          <a:r>
            <a:rPr lang="hi-IN" sz="2400" dirty="0"/>
            <a:t>सब कुछ </a:t>
          </a:r>
          <a:r>
            <a:rPr lang="en-US" sz="2400" dirty="0"/>
            <a:t>…….</a:t>
          </a:r>
          <a:r>
            <a:rPr lang="hi-IN" sz="2400" dirty="0"/>
            <a:t> की योजना के अनुसार होता है</a:t>
          </a:r>
          <a:endParaRPr lang="en-US" sz="2400" dirty="0"/>
        </a:p>
      </dgm:t>
    </dgm:pt>
    <dgm:pt modelId="{370CC429-5C69-4B56-8314-7186721C7591}" type="parTrans" cxnId="{AE1EB4B1-734A-4266-8E87-BF308C7970D9}">
      <dgm:prSet/>
      <dgm:spPr/>
      <dgm:t>
        <a:bodyPr/>
        <a:lstStyle/>
        <a:p>
          <a:endParaRPr lang="en-US"/>
        </a:p>
      </dgm:t>
    </dgm:pt>
    <dgm:pt modelId="{2582C00B-5543-485F-9B41-97C0BDB675FE}" type="sibTrans" cxnId="{AE1EB4B1-734A-4266-8E87-BF308C7970D9}">
      <dgm:prSet/>
      <dgm:spPr/>
      <dgm:t>
        <a:bodyPr/>
        <a:lstStyle/>
        <a:p>
          <a:endParaRPr lang="en-US"/>
        </a:p>
      </dgm:t>
    </dgm:pt>
    <dgm:pt modelId="{EC79519F-6693-4B37-939E-D70CBD12AF26}">
      <dgm:prSet custT="1"/>
      <dgm:spPr/>
      <dgm:t>
        <a:bodyPr/>
        <a:lstStyle/>
        <a:p>
          <a:r>
            <a:rPr lang="hi-IN" sz="2400" dirty="0"/>
            <a:t>यदि हम सभी परिस्थितियों में </a:t>
          </a:r>
          <a:r>
            <a:rPr lang="en-US" sz="2400" dirty="0"/>
            <a:t>…….</a:t>
          </a:r>
          <a:r>
            <a:rPr lang="hi-IN" sz="2400" dirty="0"/>
            <a:t> को देखने की आदत विकसित करेंगे तो हम किसी के प्रति </a:t>
          </a:r>
          <a:r>
            <a:rPr lang="en-US" sz="2400" dirty="0"/>
            <a:t>……..</a:t>
          </a:r>
          <a:r>
            <a:rPr lang="hi-IN" sz="2400" dirty="0"/>
            <a:t> नहीं करेंगे</a:t>
          </a:r>
          <a:r>
            <a:rPr lang="en-US" sz="2400" dirty="0"/>
            <a:t>.</a:t>
          </a:r>
        </a:p>
      </dgm:t>
    </dgm:pt>
    <dgm:pt modelId="{0469DE39-6A15-4149-A8AB-0D0493E27586}" type="parTrans" cxnId="{E416F8AA-16A7-42F8-A045-4D1FD67DF0AF}">
      <dgm:prSet/>
      <dgm:spPr/>
      <dgm:t>
        <a:bodyPr/>
        <a:lstStyle/>
        <a:p>
          <a:endParaRPr lang="en-US"/>
        </a:p>
      </dgm:t>
    </dgm:pt>
    <dgm:pt modelId="{C636A044-BB64-4354-A4BD-6760BE54E737}" type="sibTrans" cxnId="{E416F8AA-16A7-42F8-A045-4D1FD67DF0AF}">
      <dgm:prSet/>
      <dgm:spPr/>
      <dgm:t>
        <a:bodyPr/>
        <a:lstStyle/>
        <a:p>
          <a:endParaRPr lang="en-US"/>
        </a:p>
      </dgm:t>
    </dgm:pt>
    <dgm:pt modelId="{EA04F15A-AAEE-47E6-AFC9-1EB9F5010E50}">
      <dgm:prSet custT="1"/>
      <dgm:spPr/>
      <dgm:t>
        <a:bodyPr/>
        <a:lstStyle/>
        <a:p>
          <a:r>
            <a:rPr lang="en-US" sz="2400" dirty="0"/>
            <a:t>…….</a:t>
          </a:r>
          <a:r>
            <a:rPr lang="hi-IN" sz="2400" dirty="0"/>
            <a:t> को दोष दें दूसरों को नहीं</a:t>
          </a:r>
          <a:endParaRPr lang="en-US" sz="2400" dirty="0"/>
        </a:p>
      </dgm:t>
    </dgm:pt>
    <dgm:pt modelId="{4BD3426C-6F3C-47B9-AD3B-A9DA1D44C1C2}" type="parTrans" cxnId="{5F4B28DD-4E72-4EFA-AA03-F9FDBD4721C3}">
      <dgm:prSet/>
      <dgm:spPr/>
      <dgm:t>
        <a:bodyPr/>
        <a:lstStyle/>
        <a:p>
          <a:endParaRPr lang="en-US"/>
        </a:p>
      </dgm:t>
    </dgm:pt>
    <dgm:pt modelId="{9C470D09-991B-48B4-B17C-A3DF49B8E915}" type="sibTrans" cxnId="{5F4B28DD-4E72-4EFA-AA03-F9FDBD4721C3}">
      <dgm:prSet/>
      <dgm:spPr/>
      <dgm:t>
        <a:bodyPr/>
        <a:lstStyle/>
        <a:p>
          <a:endParaRPr lang="en-US"/>
        </a:p>
      </dgm:t>
    </dgm:pt>
    <dgm:pt modelId="{6E87EC36-DD43-A242-826E-EC259D707D53}" type="pres">
      <dgm:prSet presAssocID="{15D1D9BC-2C4C-49F0-B9BF-F4E8D120F2F1}" presName="linear" presStyleCnt="0">
        <dgm:presLayoutVars>
          <dgm:animLvl val="lvl"/>
          <dgm:resizeHandles val="exact"/>
        </dgm:presLayoutVars>
      </dgm:prSet>
      <dgm:spPr/>
    </dgm:pt>
    <dgm:pt modelId="{D8D7C9AF-747A-9143-9A1C-0E3288749142}" type="pres">
      <dgm:prSet presAssocID="{1680C076-9B26-4470-B70B-7A147846832D}" presName="parentText" presStyleLbl="node1" presStyleIdx="0" presStyleCnt="6">
        <dgm:presLayoutVars>
          <dgm:chMax val="0"/>
          <dgm:bulletEnabled val="1"/>
        </dgm:presLayoutVars>
      </dgm:prSet>
      <dgm:spPr/>
    </dgm:pt>
    <dgm:pt modelId="{29A89D57-9A32-CA42-9138-82157D73B034}" type="pres">
      <dgm:prSet presAssocID="{4E65EFF7-DA3A-4F2D-B9EF-24C2DABC0CA9}" presName="spacer" presStyleCnt="0"/>
      <dgm:spPr/>
    </dgm:pt>
    <dgm:pt modelId="{2919C8DD-5BDD-F049-8431-A2B70D63AB3F}" type="pres">
      <dgm:prSet presAssocID="{E5A59B0B-6C75-4AF3-AEF5-3A508E79A62A}" presName="parentText" presStyleLbl="node1" presStyleIdx="1" presStyleCnt="6">
        <dgm:presLayoutVars>
          <dgm:chMax val="0"/>
          <dgm:bulletEnabled val="1"/>
        </dgm:presLayoutVars>
      </dgm:prSet>
      <dgm:spPr/>
    </dgm:pt>
    <dgm:pt modelId="{0D46D881-1A62-5D4C-9C26-4A3E28D42AF5}" type="pres">
      <dgm:prSet presAssocID="{4B4E8362-7AE3-4FEA-9BD1-D9F0398BB40E}" presName="spacer" presStyleCnt="0"/>
      <dgm:spPr/>
    </dgm:pt>
    <dgm:pt modelId="{D0CB3BD7-B0D1-A74A-996E-073AD7978A26}" type="pres">
      <dgm:prSet presAssocID="{B0602F82-2BB5-408A-BA47-EEE47F4AA6A0}" presName="parentText" presStyleLbl="node1" presStyleIdx="2" presStyleCnt="6">
        <dgm:presLayoutVars>
          <dgm:chMax val="0"/>
          <dgm:bulletEnabled val="1"/>
        </dgm:presLayoutVars>
      </dgm:prSet>
      <dgm:spPr/>
    </dgm:pt>
    <dgm:pt modelId="{6BDA18B7-7421-0C4F-BC16-1DF21F7CE106}" type="pres">
      <dgm:prSet presAssocID="{F36D9596-19F5-423E-A0E7-4BF1E1830CA0}" presName="spacer" presStyleCnt="0"/>
      <dgm:spPr/>
    </dgm:pt>
    <dgm:pt modelId="{769EFCC6-C210-E347-A036-5AEF2B033BDD}" type="pres">
      <dgm:prSet presAssocID="{05598D72-2D3C-4C1B-BD38-736601161231}" presName="parentText" presStyleLbl="node1" presStyleIdx="3" presStyleCnt="6">
        <dgm:presLayoutVars>
          <dgm:chMax val="0"/>
          <dgm:bulletEnabled val="1"/>
        </dgm:presLayoutVars>
      </dgm:prSet>
      <dgm:spPr/>
    </dgm:pt>
    <dgm:pt modelId="{79A7507B-D605-3F44-9AD6-E47C9DA72363}" type="pres">
      <dgm:prSet presAssocID="{2582C00B-5543-485F-9B41-97C0BDB675FE}" presName="spacer" presStyleCnt="0"/>
      <dgm:spPr/>
    </dgm:pt>
    <dgm:pt modelId="{205F1E6C-442E-6E42-8829-0D432C70E9BF}" type="pres">
      <dgm:prSet presAssocID="{EC79519F-6693-4B37-939E-D70CBD12AF26}" presName="parentText" presStyleLbl="node1" presStyleIdx="4" presStyleCnt="6">
        <dgm:presLayoutVars>
          <dgm:chMax val="0"/>
          <dgm:bulletEnabled val="1"/>
        </dgm:presLayoutVars>
      </dgm:prSet>
      <dgm:spPr/>
    </dgm:pt>
    <dgm:pt modelId="{9997B8C3-B722-BD40-A4B6-1ACD2A86A71B}" type="pres">
      <dgm:prSet presAssocID="{C636A044-BB64-4354-A4BD-6760BE54E737}" presName="spacer" presStyleCnt="0"/>
      <dgm:spPr/>
    </dgm:pt>
    <dgm:pt modelId="{3827214E-CD6B-B34C-94F1-F7EA7388C6DF}" type="pres">
      <dgm:prSet presAssocID="{EA04F15A-AAEE-47E6-AFC9-1EB9F5010E50}" presName="parentText" presStyleLbl="node1" presStyleIdx="5" presStyleCnt="6" custLinFactNeighborX="-3689">
        <dgm:presLayoutVars>
          <dgm:chMax val="0"/>
          <dgm:bulletEnabled val="1"/>
        </dgm:presLayoutVars>
      </dgm:prSet>
      <dgm:spPr/>
    </dgm:pt>
  </dgm:ptLst>
  <dgm:cxnLst>
    <dgm:cxn modelId="{5CFE2202-20B7-2741-83F3-204A8DD8101A}" type="presOf" srcId="{EA04F15A-AAEE-47E6-AFC9-1EB9F5010E50}" destId="{3827214E-CD6B-B34C-94F1-F7EA7388C6DF}" srcOrd="0" destOrd="0" presId="urn:microsoft.com/office/officeart/2005/8/layout/vList2"/>
    <dgm:cxn modelId="{A9A6184F-654B-40E0-9C14-1732E7FA9D49}" srcId="{15D1D9BC-2C4C-49F0-B9BF-F4E8D120F2F1}" destId="{E5A59B0B-6C75-4AF3-AEF5-3A508E79A62A}" srcOrd="1" destOrd="0" parTransId="{17C8110B-4475-48CA-850B-30B9D2137543}" sibTransId="{4B4E8362-7AE3-4FEA-9BD1-D9F0398BB40E}"/>
    <dgm:cxn modelId="{FC647363-A532-A945-B43B-253FC8F832EC}" type="presOf" srcId="{B0602F82-2BB5-408A-BA47-EEE47F4AA6A0}" destId="{D0CB3BD7-B0D1-A74A-996E-073AD7978A26}" srcOrd="0" destOrd="0" presId="urn:microsoft.com/office/officeart/2005/8/layout/vList2"/>
    <dgm:cxn modelId="{15DDAD80-8907-429A-B722-B67DA3ABD9B6}" srcId="{15D1D9BC-2C4C-49F0-B9BF-F4E8D120F2F1}" destId="{B0602F82-2BB5-408A-BA47-EEE47F4AA6A0}" srcOrd="2" destOrd="0" parTransId="{19726C2A-C993-4437-AC74-226909EE882D}" sibTransId="{F36D9596-19F5-423E-A0E7-4BF1E1830CA0}"/>
    <dgm:cxn modelId="{6A7FDF98-AE26-F741-B0D6-EF167A683931}" type="presOf" srcId="{05598D72-2D3C-4C1B-BD38-736601161231}" destId="{769EFCC6-C210-E347-A036-5AEF2B033BDD}" srcOrd="0" destOrd="0" presId="urn:microsoft.com/office/officeart/2005/8/layout/vList2"/>
    <dgm:cxn modelId="{45DC84A5-71B1-284C-A3FB-90E6F0ADD4E3}" type="presOf" srcId="{1680C076-9B26-4470-B70B-7A147846832D}" destId="{D8D7C9AF-747A-9143-9A1C-0E3288749142}" srcOrd="0" destOrd="0" presId="urn:microsoft.com/office/officeart/2005/8/layout/vList2"/>
    <dgm:cxn modelId="{E416F8AA-16A7-42F8-A045-4D1FD67DF0AF}" srcId="{15D1D9BC-2C4C-49F0-B9BF-F4E8D120F2F1}" destId="{EC79519F-6693-4B37-939E-D70CBD12AF26}" srcOrd="4" destOrd="0" parTransId="{0469DE39-6A15-4149-A8AB-0D0493E27586}" sibTransId="{C636A044-BB64-4354-A4BD-6760BE54E737}"/>
    <dgm:cxn modelId="{AE1EB4B1-734A-4266-8E87-BF308C7970D9}" srcId="{15D1D9BC-2C4C-49F0-B9BF-F4E8D120F2F1}" destId="{05598D72-2D3C-4C1B-BD38-736601161231}" srcOrd="3" destOrd="0" parTransId="{370CC429-5C69-4B56-8314-7186721C7591}" sibTransId="{2582C00B-5543-485F-9B41-97C0BDB675FE}"/>
    <dgm:cxn modelId="{85B125C9-E3FE-0545-AAEB-E5FFC3C086E7}" type="presOf" srcId="{E5A59B0B-6C75-4AF3-AEF5-3A508E79A62A}" destId="{2919C8DD-5BDD-F049-8431-A2B70D63AB3F}" srcOrd="0" destOrd="0" presId="urn:microsoft.com/office/officeart/2005/8/layout/vList2"/>
    <dgm:cxn modelId="{5F4B28DD-4E72-4EFA-AA03-F9FDBD4721C3}" srcId="{15D1D9BC-2C4C-49F0-B9BF-F4E8D120F2F1}" destId="{EA04F15A-AAEE-47E6-AFC9-1EB9F5010E50}" srcOrd="5" destOrd="0" parTransId="{4BD3426C-6F3C-47B9-AD3B-A9DA1D44C1C2}" sibTransId="{9C470D09-991B-48B4-B17C-A3DF49B8E915}"/>
    <dgm:cxn modelId="{DBC492DD-5C85-424A-8822-B38C58EFFAA8}" type="presOf" srcId="{EC79519F-6693-4B37-939E-D70CBD12AF26}" destId="{205F1E6C-442E-6E42-8829-0D432C70E9BF}" srcOrd="0" destOrd="0" presId="urn:microsoft.com/office/officeart/2005/8/layout/vList2"/>
    <dgm:cxn modelId="{8A5318E3-DE4A-468E-96DF-63FAF8DBB694}" srcId="{15D1D9BC-2C4C-49F0-B9BF-F4E8D120F2F1}" destId="{1680C076-9B26-4470-B70B-7A147846832D}" srcOrd="0" destOrd="0" parTransId="{3D6F3DAF-71BD-4F6F-91FF-E92ED1E9F55C}" sibTransId="{4E65EFF7-DA3A-4F2D-B9EF-24C2DABC0CA9}"/>
    <dgm:cxn modelId="{738D2AFC-4663-E341-BC4C-C7712A8B6A84}" type="presOf" srcId="{15D1D9BC-2C4C-49F0-B9BF-F4E8D120F2F1}" destId="{6E87EC36-DD43-A242-826E-EC259D707D53}" srcOrd="0" destOrd="0" presId="urn:microsoft.com/office/officeart/2005/8/layout/vList2"/>
    <dgm:cxn modelId="{0ACB77E6-674B-4642-BFEF-B76953070163}" type="presParOf" srcId="{6E87EC36-DD43-A242-826E-EC259D707D53}" destId="{D8D7C9AF-747A-9143-9A1C-0E3288749142}" srcOrd="0" destOrd="0" presId="urn:microsoft.com/office/officeart/2005/8/layout/vList2"/>
    <dgm:cxn modelId="{12D7DB3C-19D4-FA4A-8D58-31B67803AB60}" type="presParOf" srcId="{6E87EC36-DD43-A242-826E-EC259D707D53}" destId="{29A89D57-9A32-CA42-9138-82157D73B034}" srcOrd="1" destOrd="0" presId="urn:microsoft.com/office/officeart/2005/8/layout/vList2"/>
    <dgm:cxn modelId="{4100FD92-CB65-4D4A-AB62-671C9B5C9385}" type="presParOf" srcId="{6E87EC36-DD43-A242-826E-EC259D707D53}" destId="{2919C8DD-5BDD-F049-8431-A2B70D63AB3F}" srcOrd="2" destOrd="0" presId="urn:microsoft.com/office/officeart/2005/8/layout/vList2"/>
    <dgm:cxn modelId="{18633A04-7A1D-FC4F-A0FB-F0473D6A37FE}" type="presParOf" srcId="{6E87EC36-DD43-A242-826E-EC259D707D53}" destId="{0D46D881-1A62-5D4C-9C26-4A3E28D42AF5}" srcOrd="3" destOrd="0" presId="urn:microsoft.com/office/officeart/2005/8/layout/vList2"/>
    <dgm:cxn modelId="{6ACA0126-19BA-EE48-9AD7-40117020FC9A}" type="presParOf" srcId="{6E87EC36-DD43-A242-826E-EC259D707D53}" destId="{D0CB3BD7-B0D1-A74A-996E-073AD7978A26}" srcOrd="4" destOrd="0" presId="urn:microsoft.com/office/officeart/2005/8/layout/vList2"/>
    <dgm:cxn modelId="{A220DD69-C6AD-954B-8417-ABABB5050178}" type="presParOf" srcId="{6E87EC36-DD43-A242-826E-EC259D707D53}" destId="{6BDA18B7-7421-0C4F-BC16-1DF21F7CE106}" srcOrd="5" destOrd="0" presId="urn:microsoft.com/office/officeart/2005/8/layout/vList2"/>
    <dgm:cxn modelId="{75C93BD1-09A0-4446-969D-AA2DC4E3FF2E}" type="presParOf" srcId="{6E87EC36-DD43-A242-826E-EC259D707D53}" destId="{769EFCC6-C210-E347-A036-5AEF2B033BDD}" srcOrd="6" destOrd="0" presId="urn:microsoft.com/office/officeart/2005/8/layout/vList2"/>
    <dgm:cxn modelId="{D1089141-A2B7-C14F-B971-5934868CC643}" type="presParOf" srcId="{6E87EC36-DD43-A242-826E-EC259D707D53}" destId="{79A7507B-D605-3F44-9AD6-E47C9DA72363}" srcOrd="7" destOrd="0" presId="urn:microsoft.com/office/officeart/2005/8/layout/vList2"/>
    <dgm:cxn modelId="{5EC6B1C8-F3D2-C74D-98B4-8F4061425782}" type="presParOf" srcId="{6E87EC36-DD43-A242-826E-EC259D707D53}" destId="{205F1E6C-442E-6E42-8829-0D432C70E9BF}" srcOrd="8" destOrd="0" presId="urn:microsoft.com/office/officeart/2005/8/layout/vList2"/>
    <dgm:cxn modelId="{055332DE-6C95-7F42-807F-C1CE3EA8391D}" type="presParOf" srcId="{6E87EC36-DD43-A242-826E-EC259D707D53}" destId="{9997B8C3-B722-BD40-A4B6-1ACD2A86A71B}" srcOrd="9" destOrd="0" presId="urn:microsoft.com/office/officeart/2005/8/layout/vList2"/>
    <dgm:cxn modelId="{803B3349-9E6B-DC48-ADCA-209DC354073A}" type="presParOf" srcId="{6E87EC36-DD43-A242-826E-EC259D707D53}" destId="{3827214E-CD6B-B34C-94F1-F7EA7388C6DF}" srcOrd="1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7C9AF-747A-9143-9A1C-0E3288749142}">
      <dsp:nvSpPr>
        <dsp:cNvPr id="0" name=""/>
        <dsp:cNvSpPr/>
      </dsp:nvSpPr>
      <dsp:spPr>
        <a:xfrm>
          <a:off x="0" y="84368"/>
          <a:ext cx="7553388" cy="993128"/>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Source of all good qualities is ………</a:t>
          </a:r>
        </a:p>
      </dsp:txBody>
      <dsp:txXfrm>
        <a:off x="48481" y="132849"/>
        <a:ext cx="7456426" cy="896166"/>
      </dsp:txXfrm>
    </dsp:sp>
    <dsp:sp modelId="{2919C8DD-5BDD-F049-8431-A2B70D63AB3F}">
      <dsp:nvSpPr>
        <dsp:cNvPr id="0" name=""/>
        <dsp:cNvSpPr/>
      </dsp:nvSpPr>
      <dsp:spPr>
        <a:xfrm>
          <a:off x="0" y="1149497"/>
          <a:ext cx="7553388" cy="993128"/>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Where there is ……… all good qualities reside</a:t>
          </a:r>
        </a:p>
      </dsp:txBody>
      <dsp:txXfrm>
        <a:off x="48481" y="1197978"/>
        <a:ext cx="7456426" cy="896166"/>
      </dsp:txXfrm>
    </dsp:sp>
    <dsp:sp modelId="{D0CB3BD7-B0D1-A74A-996E-073AD7978A26}">
      <dsp:nvSpPr>
        <dsp:cNvPr id="0" name=""/>
        <dsp:cNvSpPr/>
      </dsp:nvSpPr>
      <dsp:spPr>
        <a:xfrm>
          <a:off x="0" y="2214626"/>
          <a:ext cx="7553388" cy="993128"/>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Real doer is ……..</a:t>
          </a:r>
        </a:p>
      </dsp:txBody>
      <dsp:txXfrm>
        <a:off x="48481" y="2263107"/>
        <a:ext cx="7456426" cy="896166"/>
      </dsp:txXfrm>
    </dsp:sp>
    <dsp:sp modelId="{769EFCC6-C210-E347-A036-5AEF2B033BDD}">
      <dsp:nvSpPr>
        <dsp:cNvPr id="0" name=""/>
        <dsp:cNvSpPr/>
      </dsp:nvSpPr>
      <dsp:spPr>
        <a:xfrm>
          <a:off x="0" y="3279755"/>
          <a:ext cx="7553388" cy="993128"/>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Everything happens according to …….. plans.</a:t>
          </a:r>
        </a:p>
      </dsp:txBody>
      <dsp:txXfrm>
        <a:off x="48481" y="3328236"/>
        <a:ext cx="7456426" cy="896166"/>
      </dsp:txXfrm>
    </dsp:sp>
    <dsp:sp modelId="{205F1E6C-442E-6E42-8829-0D432C70E9BF}">
      <dsp:nvSpPr>
        <dsp:cNvPr id="0" name=""/>
        <dsp:cNvSpPr/>
      </dsp:nvSpPr>
      <dsp:spPr>
        <a:xfrm>
          <a:off x="0" y="4344883"/>
          <a:ext cx="7553388" cy="993128"/>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If we develop habit of seeing ……. in all circumstances, then we will not have …….. towards anybody.</a:t>
          </a:r>
        </a:p>
      </dsp:txBody>
      <dsp:txXfrm>
        <a:off x="48481" y="4393364"/>
        <a:ext cx="7456426" cy="896166"/>
      </dsp:txXfrm>
    </dsp:sp>
    <dsp:sp modelId="{3827214E-CD6B-B34C-94F1-F7EA7388C6DF}">
      <dsp:nvSpPr>
        <dsp:cNvPr id="0" name=""/>
        <dsp:cNvSpPr/>
      </dsp:nvSpPr>
      <dsp:spPr>
        <a:xfrm>
          <a:off x="0" y="5410012"/>
          <a:ext cx="7553388" cy="993128"/>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l" defTabSz="1111250">
            <a:lnSpc>
              <a:spcPct val="90000"/>
            </a:lnSpc>
            <a:spcBef>
              <a:spcPct val="0"/>
            </a:spcBef>
            <a:spcAft>
              <a:spcPct val="35000"/>
            </a:spcAft>
            <a:buNone/>
          </a:pPr>
          <a:r>
            <a:rPr lang="en-US" sz="2500" kern="1200" dirty="0"/>
            <a:t>Blame …….. not others</a:t>
          </a:r>
        </a:p>
      </dsp:txBody>
      <dsp:txXfrm>
        <a:off x="48481" y="5458493"/>
        <a:ext cx="7456426" cy="89616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8D7C9AF-747A-9143-9A1C-0E3288749142}">
      <dsp:nvSpPr>
        <dsp:cNvPr id="0" name=""/>
        <dsp:cNvSpPr/>
      </dsp:nvSpPr>
      <dsp:spPr>
        <a:xfrm>
          <a:off x="0" y="1797"/>
          <a:ext cx="7691652" cy="1067724"/>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hi-IN" sz="2400" kern="1200" dirty="0"/>
            <a:t>सभी अच्छे गुणों का स्रोत </a:t>
          </a:r>
          <a:r>
            <a:rPr lang="en-US" sz="2400" kern="1200" dirty="0"/>
            <a:t>…….   </a:t>
          </a:r>
          <a:r>
            <a:rPr lang="hi-IN" sz="2400" kern="1200" dirty="0"/>
            <a:t>है</a:t>
          </a:r>
          <a:endParaRPr lang="en-US" sz="2400" kern="1200" dirty="0"/>
        </a:p>
      </dsp:txBody>
      <dsp:txXfrm>
        <a:off x="52122" y="53919"/>
        <a:ext cx="7587408" cy="963480"/>
      </dsp:txXfrm>
    </dsp:sp>
    <dsp:sp modelId="{2919C8DD-5BDD-F049-8431-A2B70D63AB3F}">
      <dsp:nvSpPr>
        <dsp:cNvPr id="0" name=""/>
        <dsp:cNvSpPr/>
      </dsp:nvSpPr>
      <dsp:spPr>
        <a:xfrm>
          <a:off x="0" y="1081882"/>
          <a:ext cx="7691652" cy="1067724"/>
        </a:xfrm>
        <a:prstGeom prst="round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hi-IN" sz="2400" kern="1200" dirty="0"/>
            <a:t>जहां </a:t>
          </a:r>
          <a:r>
            <a:rPr lang="en-US" sz="2400" kern="1200" dirty="0"/>
            <a:t>…….</a:t>
          </a:r>
          <a:r>
            <a:rPr lang="hi-IN" sz="2400" kern="1200" dirty="0"/>
            <a:t> हैं वहां सभी अच्छे गुण निवास करते हैं</a:t>
          </a:r>
          <a:endParaRPr lang="en-US" sz="2400" kern="1200" dirty="0"/>
        </a:p>
      </dsp:txBody>
      <dsp:txXfrm>
        <a:off x="52122" y="1134004"/>
        <a:ext cx="7587408" cy="963480"/>
      </dsp:txXfrm>
    </dsp:sp>
    <dsp:sp modelId="{D0CB3BD7-B0D1-A74A-996E-073AD7978A26}">
      <dsp:nvSpPr>
        <dsp:cNvPr id="0" name=""/>
        <dsp:cNvSpPr/>
      </dsp:nvSpPr>
      <dsp:spPr>
        <a:xfrm>
          <a:off x="0" y="2161967"/>
          <a:ext cx="7691652" cy="1067724"/>
        </a:xfrm>
        <a:prstGeom prst="round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hi-IN" sz="2400" kern="1200" dirty="0"/>
            <a:t>असली कर्ता </a:t>
          </a:r>
          <a:r>
            <a:rPr lang="en-US" sz="2400" kern="1200" dirty="0"/>
            <a:t>…….</a:t>
          </a:r>
          <a:r>
            <a:rPr lang="hi-IN" sz="2400" kern="1200" dirty="0"/>
            <a:t> है</a:t>
          </a:r>
          <a:endParaRPr lang="en-US" sz="2400" kern="1200" dirty="0"/>
        </a:p>
      </dsp:txBody>
      <dsp:txXfrm>
        <a:off x="52122" y="2214089"/>
        <a:ext cx="7587408" cy="963480"/>
      </dsp:txXfrm>
    </dsp:sp>
    <dsp:sp modelId="{769EFCC6-C210-E347-A036-5AEF2B033BDD}">
      <dsp:nvSpPr>
        <dsp:cNvPr id="0" name=""/>
        <dsp:cNvSpPr/>
      </dsp:nvSpPr>
      <dsp:spPr>
        <a:xfrm>
          <a:off x="0" y="3242052"/>
          <a:ext cx="7691652" cy="1067724"/>
        </a:xfrm>
        <a:prstGeom prst="roundRect">
          <a:avLst/>
        </a:prstGeom>
        <a:solidFill>
          <a:schemeClr val="accent5">
            <a:hueOff val="-4055126"/>
            <a:satOff val="-10451"/>
            <a:lumOff val="-705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hi-IN" sz="2400" kern="1200" dirty="0"/>
            <a:t>सब कुछ </a:t>
          </a:r>
          <a:r>
            <a:rPr lang="en-US" sz="2400" kern="1200" dirty="0"/>
            <a:t>…….</a:t>
          </a:r>
          <a:r>
            <a:rPr lang="hi-IN" sz="2400" kern="1200" dirty="0"/>
            <a:t> की योजना के अनुसार होता है</a:t>
          </a:r>
          <a:endParaRPr lang="en-US" sz="2400" kern="1200" dirty="0"/>
        </a:p>
      </dsp:txBody>
      <dsp:txXfrm>
        <a:off x="52122" y="3294174"/>
        <a:ext cx="7587408" cy="963480"/>
      </dsp:txXfrm>
    </dsp:sp>
    <dsp:sp modelId="{205F1E6C-442E-6E42-8829-0D432C70E9BF}">
      <dsp:nvSpPr>
        <dsp:cNvPr id="0" name=""/>
        <dsp:cNvSpPr/>
      </dsp:nvSpPr>
      <dsp:spPr>
        <a:xfrm>
          <a:off x="0" y="4322138"/>
          <a:ext cx="7691652" cy="1067724"/>
        </a:xfrm>
        <a:prstGeom prst="roundRect">
          <a:avLst/>
        </a:prstGeom>
        <a:solidFill>
          <a:schemeClr val="accent5">
            <a:hueOff val="-5406834"/>
            <a:satOff val="-13935"/>
            <a:lumOff val="-941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hi-IN" sz="2400" kern="1200" dirty="0"/>
            <a:t>यदि हम सभी परिस्थितियों में </a:t>
          </a:r>
          <a:r>
            <a:rPr lang="en-US" sz="2400" kern="1200" dirty="0"/>
            <a:t>…….</a:t>
          </a:r>
          <a:r>
            <a:rPr lang="hi-IN" sz="2400" kern="1200" dirty="0"/>
            <a:t> को देखने की आदत विकसित करेंगे तो हम किसी के प्रति </a:t>
          </a:r>
          <a:r>
            <a:rPr lang="en-US" sz="2400" kern="1200" dirty="0"/>
            <a:t>……..</a:t>
          </a:r>
          <a:r>
            <a:rPr lang="hi-IN" sz="2400" kern="1200" dirty="0"/>
            <a:t> नहीं करेंगे</a:t>
          </a:r>
          <a:r>
            <a:rPr lang="en-US" sz="2400" kern="1200" dirty="0"/>
            <a:t>.</a:t>
          </a:r>
        </a:p>
      </dsp:txBody>
      <dsp:txXfrm>
        <a:off x="52122" y="4374260"/>
        <a:ext cx="7587408" cy="963480"/>
      </dsp:txXfrm>
    </dsp:sp>
    <dsp:sp modelId="{3827214E-CD6B-B34C-94F1-F7EA7388C6DF}">
      <dsp:nvSpPr>
        <dsp:cNvPr id="0" name=""/>
        <dsp:cNvSpPr/>
      </dsp:nvSpPr>
      <dsp:spPr>
        <a:xfrm>
          <a:off x="0" y="5402223"/>
          <a:ext cx="7691652" cy="1067724"/>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a:t>
          </a:r>
          <a:r>
            <a:rPr lang="hi-IN" sz="2400" kern="1200" dirty="0"/>
            <a:t> को दोष दें दूसरों को नहीं</a:t>
          </a:r>
          <a:endParaRPr lang="en-US" sz="2400" kern="1200" dirty="0"/>
        </a:p>
      </dsp:txBody>
      <dsp:txXfrm>
        <a:off x="52122" y="5454345"/>
        <a:ext cx="7587408" cy="9634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jpeg>
</file>

<file path=ppt/media/image15.png>
</file>

<file path=ppt/media/image16.jpeg>
</file>

<file path=ppt/media/image17.jpeg>
</file>

<file path=ppt/media/image18.jpeg>
</file>

<file path=ppt/media/image19.jpeg>
</file>

<file path=ppt/media/image2.jpeg>
</file>

<file path=ppt/media/image20.jpeg>
</file>

<file path=ppt/media/image21.png>
</file>

<file path=ppt/media/image22.jpeg>
</file>

<file path=ppt/media/image23.jpeg>
</file>

<file path=ppt/media/image24.jpeg>
</file>

<file path=ppt/media/image25.jpeg>
</file>

<file path=ppt/media/image26.jpeg>
</file>

<file path=ppt/media/image27.png>
</file>

<file path=ppt/media/image28.jpeg>
</file>

<file path=ppt/media/image29.jpeg>
</file>

<file path=ppt/media/image3.jpeg>
</file>

<file path=ppt/media/image30.jpeg>
</file>

<file path=ppt/media/image31.jpeg>
</file>

<file path=ppt/media/image32.jpeg>
</file>

<file path=ppt/media/image33.gif>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D1C102-8CAE-D94E-9189-EF502ACF2DB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17AE51-03B9-8049-ABC0-236A04492C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05D8858-DC82-FD43-BCD8-519E0A6BB67D}"/>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26157ED2-2270-414A-AE58-BC9D040DDE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0ED875A-2974-274F-8AA6-94DC153844B5}"/>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7223621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261B6E-E6A8-2140-9CC0-FBA8E768449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91DD074-DB1D-7B4D-8C03-8DDFA271B43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D79BAD-1C90-F34A-8865-6F5914C8557F}"/>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AED4E7FB-8940-DC4C-94D9-B491D09095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606B6AC-C47E-6146-801C-168B96087BEE}"/>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38296849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F0A2364-5065-7C40-B30F-297339D73D5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D74320-D8B2-F14D-8645-C3E53A18E3B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7172CA-95EA-294A-A64D-89F10D5C71EF}"/>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0EE8A6A2-679B-C04F-9654-3098F33FC3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68A3E-1B80-2843-8F78-808ECBE6B8EE}"/>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7238134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2F54F-21E1-DF4E-98C7-68F438BD82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D6BDC6D-2518-444B-9F6B-38EB5959403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07DA098-829C-1D45-BB3E-810054DE3180}"/>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F8E91B6E-C4A0-464E-A8D0-1150B4DBDA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387715C-2FD4-254A-85FA-643A4DBCD759}"/>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34677267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2FB4F2-F4A6-D64F-A7AB-83074C474F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3B83C0E-4581-CA4E-8E6C-6279EC4A3D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F590AF-6EB6-7B49-B7EF-9E59A916FA54}"/>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8B6F4E4D-EC9F-7D42-A115-787076DD13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C33406-16B2-4B48-9B54-1DFE0D18C97D}"/>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104913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FCF59-2C26-594D-A1AD-0B12CBBF5CD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D7193E7-08E2-5441-861B-8A084F687D2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95B199B-F78C-2D4D-B1E5-697E4D439C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B056036-A8A4-5E44-BB01-0B6BE3CC4B22}"/>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6" name="Footer Placeholder 5">
            <a:extLst>
              <a:ext uri="{FF2B5EF4-FFF2-40B4-BE49-F238E27FC236}">
                <a16:creationId xmlns:a16="http://schemas.microsoft.com/office/drawing/2014/main" id="{12659AE6-0989-1D4B-85F8-99EC4D2BD6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2DDBEA-B093-6842-991A-D86430A163EB}"/>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313188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1CAD9A-2C14-CD48-AA8E-AEDDA4C768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F3CCE4-4BBD-A04E-90E9-FD50FBCBE0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56CB081-5675-A043-B62D-57A9792016B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9098AB7-6BE7-1C43-90A8-1EE2FB6D6CE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1E6500-E4AB-D641-9640-B5C37B50A57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51E7FD-CF9A-4447-921F-2AB7242DC288}"/>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8" name="Footer Placeholder 7">
            <a:extLst>
              <a:ext uri="{FF2B5EF4-FFF2-40B4-BE49-F238E27FC236}">
                <a16:creationId xmlns:a16="http://schemas.microsoft.com/office/drawing/2014/main" id="{CBE265BE-0F85-BC48-B468-23B0256D2D6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91DEBA3-FC2A-3646-A7BF-66B7E5E2E5AC}"/>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34134569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CC85AB-8229-9C48-8718-57FF11BC20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2F54899-9384-704D-BDD1-790F2FBE145A}"/>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4" name="Footer Placeholder 3">
            <a:extLst>
              <a:ext uri="{FF2B5EF4-FFF2-40B4-BE49-F238E27FC236}">
                <a16:creationId xmlns:a16="http://schemas.microsoft.com/office/drawing/2014/main" id="{92AC35A1-4612-384D-986C-AE71AA30BD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0A9F8C-6FEB-3E40-AD31-3DB1BF7A5645}"/>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0506429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30B1627-FDFA-9E48-B3EF-88F881F9F1FA}"/>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3" name="Footer Placeholder 2">
            <a:extLst>
              <a:ext uri="{FF2B5EF4-FFF2-40B4-BE49-F238E27FC236}">
                <a16:creationId xmlns:a16="http://schemas.microsoft.com/office/drawing/2014/main" id="{E6EE5EA0-86FF-6D42-821D-E8FCE1A6B6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69B5A7-02CB-4641-96D0-447192A629BF}"/>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3965752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29AB7-84BC-9848-A46B-159C3D2156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0F93486-4270-F349-B271-12AB953B39B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13B2775-6ADE-9C43-98A2-01C65A1F8B4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579372E-A5FC-734C-BCA1-87CE600F7344}"/>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6" name="Footer Placeholder 5">
            <a:extLst>
              <a:ext uri="{FF2B5EF4-FFF2-40B4-BE49-F238E27FC236}">
                <a16:creationId xmlns:a16="http://schemas.microsoft.com/office/drawing/2014/main" id="{DCBCE260-D36D-9A4E-99F3-30E70D8D91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A11DDF-EFC0-6B49-8406-20EC55306288}"/>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8167714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1328F-7D44-3F48-B6AD-DFD73F2154F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A6645A-56FB-A94B-965E-7BB022A469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0ECA1A9-0DC6-644E-9FD0-F810471A376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203876-4BDE-B745-B8EA-8914CC3583FA}"/>
              </a:ext>
            </a:extLst>
          </p:cNvPr>
          <p:cNvSpPr>
            <a:spLocks noGrp="1"/>
          </p:cNvSpPr>
          <p:nvPr>
            <p:ph type="dt" sz="half" idx="10"/>
          </p:nvPr>
        </p:nvSpPr>
        <p:spPr/>
        <p:txBody>
          <a:bodyPr/>
          <a:lstStyle/>
          <a:p>
            <a:fld id="{452613F9-5559-4E45-B0D5-40A192769A77}" type="datetimeFigureOut">
              <a:rPr lang="en-US" smtClean="0"/>
              <a:t>4/14/21</a:t>
            </a:fld>
            <a:endParaRPr lang="en-US"/>
          </a:p>
        </p:txBody>
      </p:sp>
      <p:sp>
        <p:nvSpPr>
          <p:cNvPr id="6" name="Footer Placeholder 5">
            <a:extLst>
              <a:ext uri="{FF2B5EF4-FFF2-40B4-BE49-F238E27FC236}">
                <a16:creationId xmlns:a16="http://schemas.microsoft.com/office/drawing/2014/main" id="{255EB9B8-D9E2-5D43-9EB8-43B126DCAD3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8A2045-184A-2347-BC56-0C7EC3CE07FB}"/>
              </a:ext>
            </a:extLst>
          </p:cNvPr>
          <p:cNvSpPr>
            <a:spLocks noGrp="1"/>
          </p:cNvSpPr>
          <p:nvPr>
            <p:ph type="sldNum" sz="quarter" idx="12"/>
          </p:nvPr>
        </p:nvSpPr>
        <p:spPr/>
        <p:txBody>
          <a:bodyPr/>
          <a:lstStyle/>
          <a:p>
            <a:fld id="{C0BBD6AE-91C4-FD40-893E-D04ED85CC1BE}" type="slidenum">
              <a:rPr lang="en-US" smtClean="0"/>
              <a:t>‹#›</a:t>
            </a:fld>
            <a:endParaRPr lang="en-US"/>
          </a:p>
        </p:txBody>
      </p:sp>
    </p:spTree>
    <p:extLst>
      <p:ext uri="{BB962C8B-B14F-4D97-AF65-F5344CB8AC3E}">
        <p14:creationId xmlns:p14="http://schemas.microsoft.com/office/powerpoint/2010/main" val="21082584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CF9C7B1-57DA-6540-B1E6-CB13896B9D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3C2ED6-538A-3642-B51A-06ABEABC54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2AC4C6-134B-0345-A347-0E38A4C92E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52613F9-5559-4E45-B0D5-40A192769A77}" type="datetimeFigureOut">
              <a:rPr lang="en-US" smtClean="0"/>
              <a:t>4/14/21</a:t>
            </a:fld>
            <a:endParaRPr lang="en-US"/>
          </a:p>
        </p:txBody>
      </p:sp>
      <p:sp>
        <p:nvSpPr>
          <p:cNvPr id="5" name="Footer Placeholder 4">
            <a:extLst>
              <a:ext uri="{FF2B5EF4-FFF2-40B4-BE49-F238E27FC236}">
                <a16:creationId xmlns:a16="http://schemas.microsoft.com/office/drawing/2014/main" id="{3D4AC87B-7EFA-B144-9438-9DD8572D1E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9AFD83C-D180-3545-A20D-1C4629A881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BBD6AE-91C4-FD40-893E-D04ED85CC1BE}" type="slidenum">
              <a:rPr lang="en-US" smtClean="0"/>
              <a:t>‹#›</a:t>
            </a:fld>
            <a:endParaRPr lang="en-US"/>
          </a:p>
        </p:txBody>
      </p:sp>
    </p:spTree>
    <p:extLst>
      <p:ext uri="{BB962C8B-B14F-4D97-AF65-F5344CB8AC3E}">
        <p14:creationId xmlns:p14="http://schemas.microsoft.com/office/powerpoint/2010/main" val="33468287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vedabase.io/en/search/synonyms/?original=v%C4%81n" TargetMode="External"/><Relationship Id="rId13" Type="http://schemas.openxmlformats.org/officeDocument/2006/relationships/hyperlink" Target="https://vedabase.io/en/search/synonyms/?original=iti" TargetMode="External"/><Relationship Id="rId18" Type="http://schemas.openxmlformats.org/officeDocument/2006/relationships/hyperlink" Target="https://vedabase.io/en/search/synonyms/?original=durlabha%E1%B8%A5" TargetMode="External"/><Relationship Id="rId3" Type="http://schemas.openxmlformats.org/officeDocument/2006/relationships/image" Target="../media/image17.jpeg"/><Relationship Id="rId7" Type="http://schemas.openxmlformats.org/officeDocument/2006/relationships/hyperlink" Target="https://vedabase.io/en/search/synonyms/?original=j%C3%B1%C4%81na" TargetMode="External"/><Relationship Id="rId12" Type="http://schemas.openxmlformats.org/officeDocument/2006/relationships/hyperlink" Target="https://vedabase.io/en/search/synonyms/?original=sarvam" TargetMode="External"/><Relationship Id="rId17" Type="http://schemas.openxmlformats.org/officeDocument/2006/relationships/hyperlink" Target="https://vedabase.io/en/search/synonyms/?original=su" TargetMode="External"/><Relationship Id="rId2" Type="http://schemas.openxmlformats.org/officeDocument/2006/relationships/image" Target="../media/image16.jpeg"/><Relationship Id="rId16" Type="http://schemas.openxmlformats.org/officeDocument/2006/relationships/hyperlink" Target="https://vedabase.io/en/search/synonyms/?original=%C4%81tm%C4%81" TargetMode="External"/><Relationship Id="rId1" Type="http://schemas.openxmlformats.org/officeDocument/2006/relationships/slideLayout" Target="../slideLayouts/slideLayout2.xml"/><Relationship Id="rId6" Type="http://schemas.openxmlformats.org/officeDocument/2006/relationships/hyperlink" Target="https://vedabase.io/en/search/synonyms/?original=ante" TargetMode="External"/><Relationship Id="rId11" Type="http://schemas.openxmlformats.org/officeDocument/2006/relationships/hyperlink" Target="https://vedabase.io/en/search/synonyms/?original=v%C4%81sudeva%E1%B8%A5" TargetMode="External"/><Relationship Id="rId5" Type="http://schemas.openxmlformats.org/officeDocument/2006/relationships/hyperlink" Target="https://vedabase.io/en/search/synonyms/?original=janman%C4%81m" TargetMode="External"/><Relationship Id="rId15" Type="http://schemas.openxmlformats.org/officeDocument/2006/relationships/hyperlink" Target="https://vedabase.io/en/search/synonyms/?original=mah%C4%81" TargetMode="External"/><Relationship Id="rId10" Type="http://schemas.openxmlformats.org/officeDocument/2006/relationships/hyperlink" Target="https://vedabase.io/en/search/synonyms/?original=prapadyate" TargetMode="External"/><Relationship Id="rId4" Type="http://schemas.openxmlformats.org/officeDocument/2006/relationships/hyperlink" Target="https://vedabase.io/en/search/synonyms/?original=bah%C5%ABn%C4%81m" TargetMode="External"/><Relationship Id="rId9" Type="http://schemas.openxmlformats.org/officeDocument/2006/relationships/hyperlink" Target="https://vedabase.io/en/search/synonyms/?original=m%C4%81m" TargetMode="External"/><Relationship Id="rId14" Type="http://schemas.openxmlformats.org/officeDocument/2006/relationships/hyperlink" Target="https://vedabase.io/en/search/synonyms/?original=sa%E1%B8%A5" TargetMode="External"/></Relationships>
</file>

<file path=ppt/slides/_rels/slide1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hyperlink" Target="https://vedabase.io/en/search/synonyms/?original=kriy%C4%81%E1%B8%A5" TargetMode="External"/><Relationship Id="rId13" Type="http://schemas.openxmlformats.org/officeDocument/2006/relationships/hyperlink" Target="https://vedabase.io/en/search/synonyms/?original=p%C4%81rtha" TargetMode="External"/><Relationship Id="rId3" Type="http://schemas.openxmlformats.org/officeDocument/2006/relationships/hyperlink" Target="https://vedabase.io/en/search/synonyms/?original=yay%C4%81" TargetMode="External"/><Relationship Id="rId7" Type="http://schemas.openxmlformats.org/officeDocument/2006/relationships/hyperlink" Target="https://vedabase.io/en/search/synonyms/?original=indriya" TargetMode="External"/><Relationship Id="rId12" Type="http://schemas.openxmlformats.org/officeDocument/2006/relationships/hyperlink" Target="https://vedabase.io/en/search/synonyms/?original=s%C4%81" TargetMode="External"/><Relationship Id="rId2" Type="http://schemas.openxmlformats.org/officeDocument/2006/relationships/hyperlink" Target="https://vedabase.io/en/search/synonyms/?original=dh%E1%B9%9Bty%C4%81" TargetMode="External"/><Relationship Id="rId1" Type="http://schemas.openxmlformats.org/officeDocument/2006/relationships/slideLayout" Target="../slideLayouts/slideLayout2.xml"/><Relationship Id="rId6" Type="http://schemas.openxmlformats.org/officeDocument/2006/relationships/hyperlink" Target="https://vedabase.io/en/search/synonyms/?original=pr%C4%81%E1%B9%87a" TargetMode="External"/><Relationship Id="rId11" Type="http://schemas.openxmlformats.org/officeDocument/2006/relationships/hyperlink" Target="https://vedabase.io/en/search/synonyms/?original=dh%E1%B9%9Bti%E1%B8%A5" TargetMode="External"/><Relationship Id="rId5" Type="http://schemas.openxmlformats.org/officeDocument/2006/relationships/hyperlink" Target="https://vedabase.io/en/search/synonyms/?original=mana%E1%B8%A5" TargetMode="External"/><Relationship Id="rId10" Type="http://schemas.openxmlformats.org/officeDocument/2006/relationships/hyperlink" Target="https://vedabase.io/en/search/synonyms/?original=avyabhic%C4%81ri%E1%B9%87y%C4%81" TargetMode="External"/><Relationship Id="rId4" Type="http://schemas.openxmlformats.org/officeDocument/2006/relationships/hyperlink" Target="https://vedabase.io/en/search/synonyms/?original=dh%C4%81rayate" TargetMode="External"/><Relationship Id="rId9" Type="http://schemas.openxmlformats.org/officeDocument/2006/relationships/hyperlink" Target="https://vedabase.io/en/search/synonyms/?original=yogena" TargetMode="External"/><Relationship Id="rId14" Type="http://schemas.openxmlformats.org/officeDocument/2006/relationships/hyperlink" Target="https://vedabase.io/en/search/synonyms/?original=s%C4%81ttvik%C4%AB" TargetMode="External"/></Relationships>
</file>

<file path=ppt/slides/_rels/slide2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 Id="rId5" Type="http://schemas.openxmlformats.org/officeDocument/2006/relationships/image" Target="../media/image25.jpeg"/><Relationship Id="rId4" Type="http://schemas.openxmlformats.org/officeDocument/2006/relationships/image" Target="../media/image24.jpeg"/></Relationships>
</file>

<file path=ppt/slides/_rels/slide2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hyperlink" Target="https://vedabase.io/en/search/synonyms/?original=ati" TargetMode="External"/><Relationship Id="rId13" Type="http://schemas.openxmlformats.org/officeDocument/2006/relationships/hyperlink" Target="https://vedabase.io/en/search/synonyms/?original=aham" TargetMode="External"/><Relationship Id="rId18" Type="http://schemas.openxmlformats.org/officeDocument/2006/relationships/hyperlink" Target="https://vedabase.io/en/search/synonyms/?original=vibho" TargetMode="External"/><Relationship Id="rId3" Type="http://schemas.openxmlformats.org/officeDocument/2006/relationships/hyperlink" Target="https://vedabase.io/en/search/synonyms/?original=h%E1%B9%9B%E1%B9%A3%C4%ABke%C5%9Ba" TargetMode="External"/><Relationship Id="rId21" Type="http://schemas.openxmlformats.org/officeDocument/2006/relationships/hyperlink" Target="https://vedabase.io/en/search/synonyms/?original=n%C4%81thena" TargetMode="External"/><Relationship Id="rId7" Type="http://schemas.openxmlformats.org/officeDocument/2006/relationships/hyperlink" Target="https://vedabase.io/en/search/synonyms/?original=ruddh%C4%81" TargetMode="External"/><Relationship Id="rId12" Type="http://schemas.openxmlformats.org/officeDocument/2006/relationships/hyperlink" Target="https://vedabase.io/en/search/synonyms/?original=vimocit%C4%81" TargetMode="External"/><Relationship Id="rId17" Type="http://schemas.openxmlformats.org/officeDocument/2006/relationships/hyperlink" Target="https://vedabase.io/en/search/synonyms/?original=j%C4%81" TargetMode="External"/><Relationship Id="rId2" Type="http://schemas.openxmlformats.org/officeDocument/2006/relationships/hyperlink" Target="https://vedabase.io/en/search/synonyms/?original=yath%C4%81" TargetMode="External"/><Relationship Id="rId16" Type="http://schemas.openxmlformats.org/officeDocument/2006/relationships/hyperlink" Target="https://vedabase.io/en/search/synonyms/?original=%C4%81tma" TargetMode="External"/><Relationship Id="rId20" Type="http://schemas.openxmlformats.org/officeDocument/2006/relationships/hyperlink" Target="https://vedabase.io/en/search/synonyms/?original=eva" TargetMode="External"/><Relationship Id="rId1" Type="http://schemas.openxmlformats.org/officeDocument/2006/relationships/slideLayout" Target="../slideLayouts/slideLayout2.xml"/><Relationship Id="rId6" Type="http://schemas.openxmlformats.org/officeDocument/2006/relationships/hyperlink" Target="https://vedabase.io/en/search/synonyms/?original=ka%E1%B9%81sena" TargetMode="External"/><Relationship Id="rId11" Type="http://schemas.openxmlformats.org/officeDocument/2006/relationships/hyperlink" Target="https://vedabase.io/en/search/synonyms/?original=arpit%C4%81" TargetMode="External"/><Relationship Id="rId24" Type="http://schemas.openxmlformats.org/officeDocument/2006/relationships/hyperlink" Target="https://vedabase.io/en/search/synonyms/?original=ga%E1%B9%87%C4%81t" TargetMode="External"/><Relationship Id="rId5" Type="http://schemas.openxmlformats.org/officeDocument/2006/relationships/hyperlink" Target="https://vedabase.io/en/search/synonyms/?original=devak%C4%AB" TargetMode="External"/><Relationship Id="rId15" Type="http://schemas.openxmlformats.org/officeDocument/2006/relationships/hyperlink" Target="https://vedabase.io/en/search/synonyms/?original=saha" TargetMode="External"/><Relationship Id="rId23" Type="http://schemas.openxmlformats.org/officeDocument/2006/relationships/hyperlink" Target="https://vedabase.io/en/search/synonyms/?original=vipat" TargetMode="External"/><Relationship Id="rId10" Type="http://schemas.openxmlformats.org/officeDocument/2006/relationships/hyperlink" Target="https://vedabase.io/en/search/synonyms/?original=%C5%9Buca" TargetMode="External"/><Relationship Id="rId19" Type="http://schemas.openxmlformats.org/officeDocument/2006/relationships/hyperlink" Target="https://vedabase.io/en/search/synonyms/?original=tvay%C4%81" TargetMode="External"/><Relationship Id="rId4" Type="http://schemas.openxmlformats.org/officeDocument/2006/relationships/hyperlink" Target="https://vedabase.io/en/search/synonyms/?original=khalena" TargetMode="External"/><Relationship Id="rId9" Type="http://schemas.openxmlformats.org/officeDocument/2006/relationships/hyperlink" Target="https://vedabase.io/en/search/synonyms/?original=ciram" TargetMode="External"/><Relationship Id="rId14" Type="http://schemas.openxmlformats.org/officeDocument/2006/relationships/hyperlink" Target="https://vedabase.io/en/search/synonyms/?original=ca" TargetMode="External"/><Relationship Id="rId22" Type="http://schemas.openxmlformats.org/officeDocument/2006/relationships/hyperlink" Target="https://vedabase.io/en/search/synonyms/?original=muhu%E1%B8%A5"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 Id="rId5" Type="http://schemas.openxmlformats.org/officeDocument/2006/relationships/image" Target="../media/image33.gif"/><Relationship Id="rId4" Type="http://schemas.openxmlformats.org/officeDocument/2006/relationships/image" Target="../media/image32.jpe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hyperlink" Target="https://vedabase.io/en/search/synonyms/?original=%C4%81ha" TargetMode="External"/><Relationship Id="rId13" Type="http://schemas.openxmlformats.org/officeDocument/2006/relationships/hyperlink" Target="https://vedabase.io/en/search/synonyms/?original=pare%E1%B9%A3u" TargetMode="External"/><Relationship Id="rId18" Type="http://schemas.openxmlformats.org/officeDocument/2006/relationships/hyperlink" Target="https://vedabase.io/en/search/synonyms/?original=para" TargetMode="External"/><Relationship Id="rId3" Type="http://schemas.openxmlformats.org/officeDocument/2006/relationships/hyperlink" Target="https://vedabase.io/en/search/synonyms/?original=%C5%9Bvasant%C4%AB" TargetMode="External"/><Relationship Id="rId7" Type="http://schemas.openxmlformats.org/officeDocument/2006/relationships/hyperlink" Target="https://vedabase.io/en/search/synonyms/?original=b%C4%81lakam" TargetMode="External"/><Relationship Id="rId12" Type="http://schemas.openxmlformats.org/officeDocument/2006/relationships/hyperlink" Target="https://vedabase.io/en/search/synonyms/?original=t%C4%81ta" TargetMode="External"/><Relationship Id="rId17" Type="http://schemas.openxmlformats.org/officeDocument/2006/relationships/hyperlink" Target="https://vedabase.io/en/search/synonyms/?original=yat" TargetMode="External"/><Relationship Id="rId2" Type="http://schemas.openxmlformats.org/officeDocument/2006/relationships/hyperlink" Target="https://vedabase.io/en/search/synonyms/?original=d%C4%ABrgham" TargetMode="External"/><Relationship Id="rId16" Type="http://schemas.openxmlformats.org/officeDocument/2006/relationships/hyperlink" Target="https://vedabase.io/en/search/synonyms/?original=jana%E1%B8%A5" TargetMode="External"/><Relationship Id="rId20" Type="http://schemas.openxmlformats.org/officeDocument/2006/relationships/hyperlink" Target="https://vedabase.io/en/search/synonyms/?original=tat" TargetMode="External"/><Relationship Id="rId1" Type="http://schemas.openxmlformats.org/officeDocument/2006/relationships/slideLayout" Target="../slideLayouts/slideLayout2.xml"/><Relationship Id="rId6" Type="http://schemas.openxmlformats.org/officeDocument/2006/relationships/hyperlink" Target="https://vedabase.io/en/search/synonyms/?original=apa%C5%9Byat%C4%AB" TargetMode="External"/><Relationship Id="rId11" Type="http://schemas.openxmlformats.org/officeDocument/2006/relationships/hyperlink" Target="https://vedabase.io/en/search/synonyms/?original=ama%E1%B9%85galam" TargetMode="External"/><Relationship Id="rId5" Type="http://schemas.openxmlformats.org/officeDocument/2006/relationships/hyperlink" Target="https://vedabase.io/en/search/synonyms/?original=p%C4%81ram" TargetMode="External"/><Relationship Id="rId15" Type="http://schemas.openxmlformats.org/officeDocument/2006/relationships/hyperlink" Target="https://vedabase.io/en/search/synonyms/?original=bhu%E1%B9%85kte" TargetMode="External"/><Relationship Id="rId10" Type="http://schemas.openxmlformats.org/officeDocument/2006/relationships/hyperlink" Target="https://vedabase.io/en/search/synonyms/?original=m%C4%81" TargetMode="External"/><Relationship Id="rId19" Type="http://schemas.openxmlformats.org/officeDocument/2006/relationships/hyperlink" Target="https://vedabase.io/en/search/synonyms/?original=du%E1%B8%A5khada%E1%B8%A5" TargetMode="External"/><Relationship Id="rId4" Type="http://schemas.openxmlformats.org/officeDocument/2006/relationships/hyperlink" Target="https://vedabase.io/en/search/synonyms/?original=v%E1%B9%9Bjinasya" TargetMode="External"/><Relationship Id="rId9" Type="http://schemas.openxmlformats.org/officeDocument/2006/relationships/hyperlink" Target="https://vedabase.io/en/search/synonyms/?original=b%C4%81l%C4%81" TargetMode="External"/><Relationship Id="rId14" Type="http://schemas.openxmlformats.org/officeDocument/2006/relationships/hyperlink" Target="https://vedabase.io/en/search/synonyms/?original=ma%E1%B9%81sth%C4%81%E1%B8%A5"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vedabase.io/en/search/synonyms/?original=durbhag%C4%81y%C4%81%E1%B8%A5" TargetMode="External"/><Relationship Id="rId13" Type="http://schemas.openxmlformats.org/officeDocument/2006/relationships/hyperlink" Target="https://vedabase.io/en/search/synonyms/?original=ca" TargetMode="External"/><Relationship Id="rId18" Type="http://schemas.openxmlformats.org/officeDocument/2006/relationships/hyperlink" Target="https://vedabase.io/en/search/synonyms/?original=v%C4%81" TargetMode="External"/><Relationship Id="rId3" Type="http://schemas.openxmlformats.org/officeDocument/2006/relationships/hyperlink" Target="https://vedabase.io/en/search/synonyms/?original=surucy%C4%81" TargetMode="External"/><Relationship Id="rId21" Type="http://schemas.openxmlformats.org/officeDocument/2006/relationships/hyperlink" Target="https://vedabase.io/en/search/synonyms/?original=pati%E1%B8%A5" TargetMode="External"/><Relationship Id="rId7" Type="http://schemas.openxmlformats.org/officeDocument/2006/relationships/hyperlink" Target="https://vedabase.io/en/search/synonyms/?original=yat" TargetMode="External"/><Relationship Id="rId12" Type="http://schemas.openxmlformats.org/officeDocument/2006/relationships/hyperlink" Target="https://vedabase.io/en/search/synonyms/?original=v%E1%B9%9Bddha%E1%B8%A5" TargetMode="External"/><Relationship Id="rId17" Type="http://schemas.openxmlformats.org/officeDocument/2006/relationships/hyperlink" Target="https://vedabase.io/en/search/synonyms/?original=iti" TargetMode="External"/><Relationship Id="rId2" Type="http://schemas.openxmlformats.org/officeDocument/2006/relationships/hyperlink" Target="https://vedabase.io/en/search/synonyms/?original=satyam" TargetMode="External"/><Relationship Id="rId16" Type="http://schemas.openxmlformats.org/officeDocument/2006/relationships/hyperlink" Target="https://vedabase.io/en/search/synonyms/?original=bh%C4%81ry%C4%81" TargetMode="External"/><Relationship Id="rId20" Type="http://schemas.openxmlformats.org/officeDocument/2006/relationships/hyperlink" Target="https://vedabase.io/en/search/synonyms/?original=i%E1%B8%8Da%E1%B8%A5" TargetMode="External"/><Relationship Id="rId1" Type="http://schemas.openxmlformats.org/officeDocument/2006/relationships/slideLayout" Target="../slideLayouts/slideLayout2.xml"/><Relationship Id="rId6" Type="http://schemas.openxmlformats.org/officeDocument/2006/relationships/hyperlink" Target="https://vedabase.io/en/search/synonyms/?original=me" TargetMode="External"/><Relationship Id="rId11" Type="http://schemas.openxmlformats.org/officeDocument/2006/relationships/hyperlink" Target="https://vedabase.io/en/search/synonyms/?original=stanyena" TargetMode="External"/><Relationship Id="rId5" Type="http://schemas.openxmlformats.org/officeDocument/2006/relationships/hyperlink" Target="https://vedabase.io/en/search/synonyms/?original=bhav%C4%81n" TargetMode="External"/><Relationship Id="rId15" Type="http://schemas.openxmlformats.org/officeDocument/2006/relationships/hyperlink" Target="https://vedabase.io/en/search/synonyms/?original=y%C4%81m" TargetMode="External"/><Relationship Id="rId10" Type="http://schemas.openxmlformats.org/officeDocument/2006/relationships/hyperlink" Target="https://vedabase.io/en/search/synonyms/?original=g%E1%B9%9Bh%C4%ABta%E1%B8%A5" TargetMode="External"/><Relationship Id="rId19" Type="http://schemas.openxmlformats.org/officeDocument/2006/relationships/hyperlink" Target="https://vedabase.io/en/search/synonyms/?original=vo%E1%B8%8Dhum" TargetMode="External"/><Relationship Id="rId4" Type="http://schemas.openxmlformats.org/officeDocument/2006/relationships/hyperlink" Target="https://vedabase.io/en/search/synonyms/?original=abhihitam" TargetMode="External"/><Relationship Id="rId9" Type="http://schemas.openxmlformats.org/officeDocument/2006/relationships/hyperlink" Target="https://vedabase.io/en/search/synonyms/?original=udare" TargetMode="External"/><Relationship Id="rId14" Type="http://schemas.openxmlformats.org/officeDocument/2006/relationships/hyperlink" Target="https://vedabase.io/en/search/synonyms/?original=vilajjate" TargetMode="External"/><Relationship Id="rId22" Type="http://schemas.openxmlformats.org/officeDocument/2006/relationships/hyperlink" Target="https://vedabase.io/en/search/synonyms/?original=m%C4%81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D1520B01-A2E4-41C2-8A8F-7683F25089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BD4CF5-FF35-3140-88C1-B1883DDBCAB1}"/>
              </a:ext>
            </a:extLst>
          </p:cNvPr>
          <p:cNvSpPr>
            <a:spLocks noGrp="1"/>
          </p:cNvSpPr>
          <p:nvPr>
            <p:ph type="ctrTitle"/>
          </p:nvPr>
        </p:nvSpPr>
        <p:spPr>
          <a:xfrm>
            <a:off x="4061999" y="841375"/>
            <a:ext cx="3940760" cy="4054306"/>
          </a:xfrm>
        </p:spPr>
        <p:txBody>
          <a:bodyPr>
            <a:normAutofit fontScale="90000"/>
          </a:bodyPr>
          <a:lstStyle/>
          <a:p>
            <a:br>
              <a:rPr lang="en-US" sz="5200" b="1" dirty="0">
                <a:solidFill>
                  <a:schemeClr val="bg1"/>
                </a:solidFill>
              </a:rPr>
            </a:br>
            <a:br>
              <a:rPr lang="en-US" sz="5200" b="1" dirty="0">
                <a:solidFill>
                  <a:schemeClr val="bg1"/>
                </a:solidFill>
              </a:rPr>
            </a:br>
            <a:br>
              <a:rPr lang="en-US" sz="5200" b="1" dirty="0">
                <a:solidFill>
                  <a:schemeClr val="bg1"/>
                </a:solidFill>
              </a:rPr>
            </a:br>
            <a:r>
              <a:rPr lang="hi-IN" sz="5200" b="1" dirty="0">
                <a:solidFill>
                  <a:schemeClr val="bg1"/>
                </a:solidFill>
              </a:rPr>
              <a:t>ध्रुव महाराज</a:t>
            </a:r>
            <a:br>
              <a:rPr lang="en-US" sz="5200" b="1" dirty="0">
                <a:solidFill>
                  <a:schemeClr val="bg1"/>
                </a:solidFill>
              </a:rPr>
            </a:br>
            <a:br>
              <a:rPr lang="en-US" sz="5200" b="1" dirty="0">
                <a:solidFill>
                  <a:schemeClr val="bg1"/>
                </a:solidFill>
              </a:rPr>
            </a:br>
            <a:r>
              <a:rPr lang="en-US" sz="5200" b="1" dirty="0">
                <a:solidFill>
                  <a:schemeClr val="bg1"/>
                </a:solidFill>
                <a:latin typeface="Balaram" pitchFamily="2" charset="0"/>
              </a:rPr>
              <a:t>Dhruva Maharaj</a:t>
            </a:r>
            <a:br>
              <a:rPr lang="en-US" sz="5200" b="1" dirty="0">
                <a:solidFill>
                  <a:schemeClr val="bg1"/>
                </a:solidFill>
              </a:rPr>
            </a:br>
            <a:br>
              <a:rPr lang="en-US" sz="5200" dirty="0">
                <a:solidFill>
                  <a:schemeClr val="bg1"/>
                </a:solidFill>
              </a:rPr>
            </a:br>
            <a:endParaRPr lang="en-US" sz="5200" dirty="0">
              <a:solidFill>
                <a:schemeClr val="bg1"/>
              </a:solidFill>
            </a:endParaRPr>
          </a:p>
        </p:txBody>
      </p:sp>
      <p:sp>
        <p:nvSpPr>
          <p:cNvPr id="3" name="Subtitle 2">
            <a:extLst>
              <a:ext uri="{FF2B5EF4-FFF2-40B4-BE49-F238E27FC236}">
                <a16:creationId xmlns:a16="http://schemas.microsoft.com/office/drawing/2014/main" id="{87CB3B66-81D9-EB4D-9751-431488BE074A}"/>
              </a:ext>
            </a:extLst>
          </p:cNvPr>
          <p:cNvSpPr>
            <a:spLocks noGrp="1"/>
          </p:cNvSpPr>
          <p:nvPr>
            <p:ph type="subTitle" idx="1"/>
          </p:nvPr>
        </p:nvSpPr>
        <p:spPr>
          <a:xfrm>
            <a:off x="4354513" y="4337072"/>
            <a:ext cx="3506264" cy="1671616"/>
          </a:xfrm>
        </p:spPr>
        <p:txBody>
          <a:bodyPr>
            <a:normAutofit/>
          </a:bodyPr>
          <a:lstStyle/>
          <a:p>
            <a:r>
              <a:rPr lang="en-US" dirty="0">
                <a:solidFill>
                  <a:schemeClr val="bg1"/>
                </a:solidFill>
                <a:latin typeface="Balaram" pitchFamily="2" charset="0"/>
              </a:rPr>
              <a:t>Based on Bhagavat </a:t>
            </a:r>
            <a:r>
              <a:rPr lang="en-US" dirty="0" err="1">
                <a:solidFill>
                  <a:schemeClr val="bg1"/>
                </a:solidFill>
                <a:latin typeface="Balaram" pitchFamily="2" charset="0"/>
              </a:rPr>
              <a:t>Saptah</a:t>
            </a:r>
            <a:r>
              <a:rPr lang="en-US" dirty="0">
                <a:solidFill>
                  <a:schemeClr val="bg1"/>
                </a:solidFill>
                <a:latin typeface="Balaram" pitchFamily="2" charset="0"/>
              </a:rPr>
              <a:t> Lecture by HH </a:t>
            </a:r>
            <a:r>
              <a:rPr lang="en-US" dirty="0" err="1">
                <a:solidFill>
                  <a:schemeClr val="bg1"/>
                </a:solidFill>
                <a:latin typeface="Balaram" pitchFamily="2" charset="0"/>
              </a:rPr>
              <a:t>Maha</a:t>
            </a:r>
            <a:r>
              <a:rPr lang="en-US" dirty="0">
                <a:solidFill>
                  <a:schemeClr val="bg1"/>
                </a:solidFill>
                <a:latin typeface="Balaram" pitchFamily="2" charset="0"/>
              </a:rPr>
              <a:t> Vishnu Goswami Maharaj in Sydney</a:t>
            </a:r>
          </a:p>
          <a:p>
            <a:endParaRPr lang="en-US" dirty="0">
              <a:solidFill>
                <a:schemeClr val="bg1"/>
              </a:solidFill>
            </a:endParaRPr>
          </a:p>
        </p:txBody>
      </p:sp>
      <p:grpSp>
        <p:nvGrpSpPr>
          <p:cNvPr id="77" name="Group 76">
            <a:extLst>
              <a:ext uri="{FF2B5EF4-FFF2-40B4-BE49-F238E27FC236}">
                <a16:creationId xmlns:a16="http://schemas.microsoft.com/office/drawing/2014/main" id="{1F634C0A-A487-42AF-8DFD-4DAD62FE92B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0"/>
            <a:ext cx="4087640" cy="6858000"/>
            <a:chOff x="1" y="0"/>
            <a:chExt cx="4087640" cy="6858000"/>
          </a:xfrm>
          <a:effectLst>
            <a:outerShdw blurRad="381000" dist="152400" algn="ctr" rotWithShape="0">
              <a:srgbClr val="000000">
                <a:alpha val="10000"/>
              </a:srgbClr>
            </a:outerShdw>
          </a:effectLst>
        </p:grpSpPr>
        <p:sp>
          <p:nvSpPr>
            <p:cNvPr id="78" name="Freeform: Shape 77">
              <a:extLst>
                <a:ext uri="{FF2B5EF4-FFF2-40B4-BE49-F238E27FC236}">
                  <a16:creationId xmlns:a16="http://schemas.microsoft.com/office/drawing/2014/main" id="{7412B137-E115-42F2-8CF9-67E40B5D2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Freeform: Shape 78">
              <a:extLst>
                <a:ext uri="{FF2B5EF4-FFF2-40B4-BE49-F238E27FC236}">
                  <a16:creationId xmlns:a16="http://schemas.microsoft.com/office/drawing/2014/main" id="{0779E94B-3A8C-4695-9DA1-2EDEFB170B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4" name="Picture 2" descr="Image result for mahavishnu goswami maharaj">
            <a:extLst>
              <a:ext uri="{FF2B5EF4-FFF2-40B4-BE49-F238E27FC236}">
                <a16:creationId xmlns:a16="http://schemas.microsoft.com/office/drawing/2014/main" id="{AD42D7E8-BC2F-054C-A8BD-D1ECF54B351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9502" r="15501" b="-1"/>
          <a:stretch/>
        </p:blipFill>
        <p:spPr bwMode="auto">
          <a:xfrm>
            <a:off x="20" y="10"/>
            <a:ext cx="3910064" cy="6857990"/>
          </a:xfrm>
          <a:custGeom>
            <a:avLst/>
            <a:gdLst/>
            <a:ahLst/>
            <a:cxnLst/>
            <a:rect l="l" t="t" r="r" b="b"/>
            <a:pathLst>
              <a:path w="3910084" h="6858000">
                <a:moveTo>
                  <a:pt x="0" y="0"/>
                </a:moveTo>
                <a:lnTo>
                  <a:pt x="2996382" y="0"/>
                </a:lnTo>
                <a:lnTo>
                  <a:pt x="3563333" y="1750276"/>
                </a:lnTo>
                <a:lnTo>
                  <a:pt x="3910084" y="6054385"/>
                </a:lnTo>
                <a:lnTo>
                  <a:pt x="3791309"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grpSp>
        <p:nvGrpSpPr>
          <p:cNvPr id="81" name="Group 80">
            <a:extLst>
              <a:ext uri="{FF2B5EF4-FFF2-40B4-BE49-F238E27FC236}">
                <a16:creationId xmlns:a16="http://schemas.microsoft.com/office/drawing/2014/main" id="{066EE5A2-0D35-4D6A-A5C7-1CA91F740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48589" y="0"/>
            <a:ext cx="1339053" cy="6858000"/>
            <a:chOff x="2661507" y="0"/>
            <a:chExt cx="1339053" cy="6858000"/>
          </a:xfrm>
        </p:grpSpPr>
        <p:sp>
          <p:nvSpPr>
            <p:cNvPr id="82" name="Freeform: Shape 81">
              <a:extLst>
                <a:ext uri="{FF2B5EF4-FFF2-40B4-BE49-F238E27FC236}">
                  <a16:creationId xmlns:a16="http://schemas.microsoft.com/office/drawing/2014/main" id="{4DFBB771-C61C-4F38-ABBB-98A2D8476D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Freeform: Shape 82">
              <a:extLst>
                <a:ext uri="{FF2B5EF4-FFF2-40B4-BE49-F238E27FC236}">
                  <a16:creationId xmlns:a16="http://schemas.microsoft.com/office/drawing/2014/main" id="{A2432BD6-3DCC-4397-BD7F-3FE84F3210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85" name="Group 84">
            <a:extLst>
              <a:ext uri="{FF2B5EF4-FFF2-40B4-BE49-F238E27FC236}">
                <a16:creationId xmlns:a16="http://schemas.microsoft.com/office/drawing/2014/main" id="{56AA1647-0DA6-4A17-B3E1-95D61BD5471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60" y="0"/>
            <a:ext cx="4087640" cy="6858000"/>
            <a:chOff x="1" y="0"/>
            <a:chExt cx="4087640" cy="6858000"/>
          </a:xfrm>
          <a:effectLst>
            <a:outerShdw blurRad="381000" dist="152400" algn="ctr" rotWithShape="0">
              <a:srgbClr val="000000">
                <a:alpha val="10000"/>
              </a:srgbClr>
            </a:outerShdw>
          </a:effectLst>
        </p:grpSpPr>
        <p:sp>
          <p:nvSpPr>
            <p:cNvPr id="86" name="Freeform: Shape 85">
              <a:extLst>
                <a:ext uri="{FF2B5EF4-FFF2-40B4-BE49-F238E27FC236}">
                  <a16:creationId xmlns:a16="http://schemas.microsoft.com/office/drawing/2014/main" id="{1F1D8352-2F00-4057-8781-E455C455B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0"/>
              <a:ext cx="3986041" cy="6858000"/>
            </a:xfrm>
            <a:custGeom>
              <a:avLst/>
              <a:gdLst>
                <a:gd name="connsiteX0" fmla="*/ 0 w 3986041"/>
                <a:gd name="connsiteY0" fmla="*/ 0 h 6858000"/>
                <a:gd name="connsiteX1" fmla="*/ 3066495 w 3986041"/>
                <a:gd name="connsiteY1" fmla="*/ 0 h 6858000"/>
                <a:gd name="connsiteX2" fmla="*/ 3427241 w 3986041"/>
                <a:gd name="connsiteY2" fmla="*/ 1211943 h 6858000"/>
                <a:gd name="connsiteX3" fmla="*/ 3986041 w 3986041"/>
                <a:gd name="connsiteY3" fmla="*/ 4122057 h 6858000"/>
                <a:gd name="connsiteX4" fmla="*/ 3751724 w 3986041"/>
                <a:gd name="connsiteY4" fmla="*/ 6858000 h 6858000"/>
                <a:gd name="connsiteX5" fmla="*/ 0 w 3986041"/>
                <a:gd name="connsiteY5"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86041" h="6858000">
                  <a:moveTo>
                    <a:pt x="0" y="0"/>
                  </a:moveTo>
                  <a:lnTo>
                    <a:pt x="3066495" y="0"/>
                  </a:lnTo>
                  <a:lnTo>
                    <a:pt x="3427241" y="1211943"/>
                  </a:lnTo>
                  <a:lnTo>
                    <a:pt x="3986041" y="4122057"/>
                  </a:lnTo>
                  <a:lnTo>
                    <a:pt x="3751724" y="6858000"/>
                  </a:lnTo>
                  <a:lnTo>
                    <a:pt x="0" y="6858000"/>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Freeform: Shape 86">
              <a:extLst>
                <a:ext uri="{FF2B5EF4-FFF2-40B4-BE49-F238E27FC236}">
                  <a16:creationId xmlns:a16="http://schemas.microsoft.com/office/drawing/2014/main" id="{3BE70D92-7E07-4A6F-BD82-729F71C2680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748588"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1026" name="Picture 2" descr="dehino smin yatha dehe kaumaram yauvanam jara (Bg 2.13) 1966.03.11 NY by  Vaishnava Das Nrs on SoundCloud - Hear the world's sounds">
            <a:extLst>
              <a:ext uri="{FF2B5EF4-FFF2-40B4-BE49-F238E27FC236}">
                <a16:creationId xmlns:a16="http://schemas.microsoft.com/office/drawing/2014/main" id="{D46290D9-0127-D544-86B9-BE9E589390E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493" r="25492"/>
          <a:stretch/>
        </p:blipFill>
        <p:spPr bwMode="auto">
          <a:xfrm>
            <a:off x="8281916" y="1"/>
            <a:ext cx="3910084" cy="6858000"/>
          </a:xfrm>
          <a:custGeom>
            <a:avLst/>
            <a:gdLst/>
            <a:ahLst/>
            <a:cxnLst/>
            <a:rect l="l" t="t" r="r" b="b"/>
            <a:pathLst>
              <a:path w="3910084" h="6858000">
                <a:moveTo>
                  <a:pt x="118775" y="0"/>
                </a:moveTo>
                <a:lnTo>
                  <a:pt x="3910084" y="0"/>
                </a:lnTo>
                <a:lnTo>
                  <a:pt x="3910084" y="6858000"/>
                </a:lnTo>
                <a:lnTo>
                  <a:pt x="913702" y="6858000"/>
                </a:lnTo>
                <a:lnTo>
                  <a:pt x="346751" y="5107724"/>
                </a:lnTo>
                <a:lnTo>
                  <a:pt x="0" y="803615"/>
                </a:lnTo>
                <a:close/>
              </a:path>
            </a:pathLst>
          </a:custGeom>
          <a:noFill/>
          <a:extLst>
            <a:ext uri="{909E8E84-426E-40DD-AFC4-6F175D3DCCD1}">
              <a14:hiddenFill xmlns:a14="http://schemas.microsoft.com/office/drawing/2010/main">
                <a:solidFill>
                  <a:srgbClr val="FFFFFF"/>
                </a:solidFill>
              </a14:hiddenFill>
            </a:ext>
          </a:extLst>
        </p:spPr>
      </p:pic>
      <p:grpSp>
        <p:nvGrpSpPr>
          <p:cNvPr id="89" name="Group 88">
            <a:extLst>
              <a:ext uri="{FF2B5EF4-FFF2-40B4-BE49-F238E27FC236}">
                <a16:creationId xmlns:a16="http://schemas.microsoft.com/office/drawing/2014/main" id="{08D20F07-CD49-4F17-BC00-9429DA80C50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a:off x="8104359" y="-2"/>
            <a:ext cx="1339053" cy="6858000"/>
            <a:chOff x="2661507" y="0"/>
            <a:chExt cx="1339053" cy="6858000"/>
          </a:xfrm>
          <a:effectLst>
            <a:outerShdw blurRad="381000" dist="152400" dir="10800000" algn="r" rotWithShape="0">
              <a:prstClr val="black">
                <a:alpha val="10000"/>
              </a:prstClr>
            </a:outerShdw>
          </a:effectLst>
        </p:grpSpPr>
        <p:sp>
          <p:nvSpPr>
            <p:cNvPr id="90" name="Freeform: Shape 89">
              <a:extLst>
                <a:ext uri="{FF2B5EF4-FFF2-40B4-BE49-F238E27FC236}">
                  <a16:creationId xmlns:a16="http://schemas.microsoft.com/office/drawing/2014/main" id="{11F66703-4D0D-42DF-8150-991FE9F869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91" name="Freeform: Shape 90">
              <a:extLst>
                <a:ext uri="{FF2B5EF4-FFF2-40B4-BE49-F238E27FC236}">
                  <a16:creationId xmlns:a16="http://schemas.microsoft.com/office/drawing/2014/main" id="{E96840F9-95E6-4C98-BFE4-21B5954236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61507" y="0"/>
              <a:ext cx="1339053" cy="6858000"/>
            </a:xfrm>
            <a:custGeom>
              <a:avLst/>
              <a:gdLst>
                <a:gd name="connsiteX0" fmla="*/ 850532 w 1339053"/>
                <a:gd name="connsiteY0" fmla="*/ 3481838 h 6858000"/>
                <a:gd name="connsiteX1" fmla="*/ 877027 w 1339053"/>
                <a:gd name="connsiteY1" fmla="*/ 3490955 h 6858000"/>
                <a:gd name="connsiteX2" fmla="*/ 922718 w 1339053"/>
                <a:gd name="connsiteY2" fmla="*/ 3516472 h 6858000"/>
                <a:gd name="connsiteX3" fmla="*/ 1094179 w 1339053"/>
                <a:gd name="connsiteY3" fmla="*/ 3567567 h 6858000"/>
                <a:gd name="connsiteX4" fmla="*/ 1118891 w 1339053"/>
                <a:gd name="connsiteY4" fmla="*/ 3568331 h 6858000"/>
                <a:gd name="connsiteX5" fmla="*/ 1295961 w 1339053"/>
                <a:gd name="connsiteY5" fmla="*/ 3584709 h 6858000"/>
                <a:gd name="connsiteX6" fmla="*/ 1308070 w 1339053"/>
                <a:gd name="connsiteY6" fmla="*/ 3585183 h 6858000"/>
                <a:gd name="connsiteX7" fmla="*/ 1325263 w 1339053"/>
                <a:gd name="connsiteY7" fmla="*/ 3705453 h 6858000"/>
                <a:gd name="connsiteX8" fmla="*/ 1334107 w 1339053"/>
                <a:gd name="connsiteY8" fmla="*/ 3772268 h 6858000"/>
                <a:gd name="connsiteX9" fmla="*/ 1338203 w 1339053"/>
                <a:gd name="connsiteY9" fmla="*/ 3831076 h 6858000"/>
                <a:gd name="connsiteX10" fmla="*/ 1338805 w 1339053"/>
                <a:gd name="connsiteY10" fmla="*/ 3839709 h 6858000"/>
                <a:gd name="connsiteX11" fmla="*/ 1335635 w 1339053"/>
                <a:gd name="connsiteY11" fmla="*/ 4118635 h 6858000"/>
                <a:gd name="connsiteX12" fmla="*/ 1337171 w 1339053"/>
                <a:gd name="connsiteY12" fmla="*/ 4209403 h 6858000"/>
                <a:gd name="connsiteX13" fmla="*/ 1325840 w 1339053"/>
                <a:gd name="connsiteY13" fmla="*/ 4309174 h 6858000"/>
                <a:gd name="connsiteX14" fmla="*/ 1321122 w 1339053"/>
                <a:gd name="connsiteY14" fmla="*/ 4473630 h 6858000"/>
                <a:gd name="connsiteX15" fmla="*/ 1302196 w 1339053"/>
                <a:gd name="connsiteY15" fmla="*/ 4791709 h 6858000"/>
                <a:gd name="connsiteX16" fmla="*/ 1293239 w 1339053"/>
                <a:gd name="connsiteY16" fmla="*/ 4860048 h 6858000"/>
                <a:gd name="connsiteX17" fmla="*/ 1288829 w 1339053"/>
                <a:gd name="connsiteY17" fmla="*/ 5039837 h 6858000"/>
                <a:gd name="connsiteX18" fmla="*/ 1289584 w 1339053"/>
                <a:gd name="connsiteY18" fmla="*/ 5148703 h 6858000"/>
                <a:gd name="connsiteX19" fmla="*/ 1282205 w 1339053"/>
                <a:gd name="connsiteY19" fmla="*/ 5236435 h 6858000"/>
                <a:gd name="connsiteX20" fmla="*/ 1268145 w 1339053"/>
                <a:gd name="connsiteY20" fmla="*/ 5311662 h 6858000"/>
                <a:gd name="connsiteX21" fmla="*/ 1250547 w 1339053"/>
                <a:gd name="connsiteY21" fmla="*/ 5515595 h 6858000"/>
                <a:gd name="connsiteX22" fmla="*/ 1243323 w 1339053"/>
                <a:gd name="connsiteY22" fmla="*/ 5596885 h 6858000"/>
                <a:gd name="connsiteX23" fmla="*/ 1238303 w 1339053"/>
                <a:gd name="connsiteY23" fmla="*/ 5812036 h 6858000"/>
                <a:gd name="connsiteX24" fmla="*/ 1223551 w 1339053"/>
                <a:gd name="connsiteY24" fmla="*/ 5991171 h 6858000"/>
                <a:gd name="connsiteX25" fmla="*/ 1219699 w 1339053"/>
                <a:gd name="connsiteY25" fmla="*/ 6066726 h 6858000"/>
                <a:gd name="connsiteX26" fmla="*/ 1199935 w 1339053"/>
                <a:gd name="connsiteY26" fmla="*/ 6236130 h 6858000"/>
                <a:gd name="connsiteX27" fmla="*/ 1192857 w 1339053"/>
                <a:gd name="connsiteY27" fmla="*/ 6333267 h 6858000"/>
                <a:gd name="connsiteX28" fmla="*/ 1148174 w 1339053"/>
                <a:gd name="connsiteY28" fmla="*/ 6561849 h 6858000"/>
                <a:gd name="connsiteX29" fmla="*/ 1100424 w 1339053"/>
                <a:gd name="connsiteY29" fmla="*/ 6797385 h 6858000"/>
                <a:gd name="connsiteX30" fmla="*/ 1085621 w 1339053"/>
                <a:gd name="connsiteY30" fmla="*/ 6858000 h 6858000"/>
                <a:gd name="connsiteX31" fmla="*/ 932341 w 1339053"/>
                <a:gd name="connsiteY31" fmla="*/ 6858000 h 6858000"/>
                <a:gd name="connsiteX32" fmla="*/ 944496 w 1339053"/>
                <a:gd name="connsiteY32" fmla="*/ 6829656 h 6858000"/>
                <a:gd name="connsiteX33" fmla="*/ 913239 w 1339053"/>
                <a:gd name="connsiteY33" fmla="*/ 6720119 h 6858000"/>
                <a:gd name="connsiteX34" fmla="*/ 870682 w 1339053"/>
                <a:gd name="connsiteY34" fmla="*/ 6655346 h 6858000"/>
                <a:gd name="connsiteX35" fmla="*/ 846442 w 1339053"/>
                <a:gd name="connsiteY35" fmla="*/ 6498594 h 6858000"/>
                <a:gd name="connsiteX36" fmla="*/ 881150 w 1339053"/>
                <a:gd name="connsiteY36" fmla="*/ 6473756 h 6858000"/>
                <a:gd name="connsiteX37" fmla="*/ 922470 w 1339053"/>
                <a:gd name="connsiteY37" fmla="*/ 6377035 h 6858000"/>
                <a:gd name="connsiteX38" fmla="*/ 955039 w 1339053"/>
                <a:gd name="connsiteY38" fmla="*/ 6268585 h 6858000"/>
                <a:gd name="connsiteX39" fmla="*/ 1024350 w 1339053"/>
                <a:gd name="connsiteY39" fmla="*/ 6083443 h 6858000"/>
                <a:gd name="connsiteX40" fmla="*/ 999696 w 1339053"/>
                <a:gd name="connsiteY40" fmla="*/ 5938416 h 6858000"/>
                <a:gd name="connsiteX41" fmla="*/ 988342 w 1339053"/>
                <a:gd name="connsiteY41" fmla="*/ 5882426 h 6858000"/>
                <a:gd name="connsiteX42" fmla="*/ 985444 w 1339053"/>
                <a:gd name="connsiteY42" fmla="*/ 5832438 h 6858000"/>
                <a:gd name="connsiteX43" fmla="*/ 992016 w 1339053"/>
                <a:gd name="connsiteY43" fmla="*/ 5777751 h 6858000"/>
                <a:gd name="connsiteX44" fmla="*/ 995028 w 1339053"/>
                <a:gd name="connsiteY44" fmla="*/ 5641832 h 6858000"/>
                <a:gd name="connsiteX45" fmla="*/ 981247 w 1339053"/>
                <a:gd name="connsiteY45" fmla="*/ 5562522 h 6858000"/>
                <a:gd name="connsiteX46" fmla="*/ 995131 w 1339053"/>
                <a:gd name="connsiteY46" fmla="*/ 5398075 h 6858000"/>
                <a:gd name="connsiteX47" fmla="*/ 997379 w 1339053"/>
                <a:gd name="connsiteY47" fmla="*/ 5283928 h 6858000"/>
                <a:gd name="connsiteX48" fmla="*/ 979617 w 1339053"/>
                <a:gd name="connsiteY48" fmla="*/ 5157396 h 6858000"/>
                <a:gd name="connsiteX49" fmla="*/ 976441 w 1339053"/>
                <a:gd name="connsiteY49" fmla="*/ 5139485 h 6858000"/>
                <a:gd name="connsiteX50" fmla="*/ 953793 w 1339053"/>
                <a:gd name="connsiteY50" fmla="*/ 5091862 h 6858000"/>
                <a:gd name="connsiteX51" fmla="*/ 853056 w 1339053"/>
                <a:gd name="connsiteY51" fmla="*/ 5001787 h 6858000"/>
                <a:gd name="connsiteX52" fmla="*/ 833979 w 1339053"/>
                <a:gd name="connsiteY52" fmla="*/ 4978966 h 6858000"/>
                <a:gd name="connsiteX53" fmla="*/ 796995 w 1339053"/>
                <a:gd name="connsiteY53" fmla="*/ 4813768 h 6858000"/>
                <a:gd name="connsiteX54" fmla="*/ 820590 w 1339053"/>
                <a:gd name="connsiteY54" fmla="*/ 4764057 h 6858000"/>
                <a:gd name="connsiteX55" fmla="*/ 864688 w 1339053"/>
                <a:gd name="connsiteY55" fmla="*/ 4714752 h 6858000"/>
                <a:gd name="connsiteX56" fmla="*/ 910485 w 1339053"/>
                <a:gd name="connsiteY56" fmla="*/ 4590911 h 6858000"/>
                <a:gd name="connsiteX57" fmla="*/ 911445 w 1339053"/>
                <a:gd name="connsiteY57" fmla="*/ 4539571 h 6858000"/>
                <a:gd name="connsiteX58" fmla="*/ 900285 w 1339053"/>
                <a:gd name="connsiteY58" fmla="*/ 4445837 h 6858000"/>
                <a:gd name="connsiteX59" fmla="*/ 863237 w 1339053"/>
                <a:gd name="connsiteY59" fmla="*/ 4364703 h 6858000"/>
                <a:gd name="connsiteX60" fmla="*/ 798070 w 1339053"/>
                <a:gd name="connsiteY60" fmla="*/ 4243284 h 6858000"/>
                <a:gd name="connsiteX61" fmla="*/ 817097 w 1339053"/>
                <a:gd name="connsiteY61" fmla="*/ 4054750 h 6858000"/>
                <a:gd name="connsiteX62" fmla="*/ 826251 w 1339053"/>
                <a:gd name="connsiteY62" fmla="*/ 3982801 h 6858000"/>
                <a:gd name="connsiteX63" fmla="*/ 836848 w 1339053"/>
                <a:gd name="connsiteY63" fmla="*/ 3784939 h 6858000"/>
                <a:gd name="connsiteX64" fmla="*/ 841285 w 1339053"/>
                <a:gd name="connsiteY64" fmla="*/ 3766755 h 6858000"/>
                <a:gd name="connsiteX65" fmla="*/ 841284 w 1339053"/>
                <a:gd name="connsiteY65" fmla="*/ 3766755 h 6858000"/>
                <a:gd name="connsiteX66" fmla="*/ 852925 w 1339053"/>
                <a:gd name="connsiteY66" fmla="*/ 3719034 h 6858000"/>
                <a:gd name="connsiteX67" fmla="*/ 857932 w 1339053"/>
                <a:gd name="connsiteY67" fmla="*/ 3696880 h 6858000"/>
                <a:gd name="connsiteX68" fmla="*/ 853534 w 1339053"/>
                <a:gd name="connsiteY68" fmla="*/ 3507036 h 6858000"/>
                <a:gd name="connsiteX69" fmla="*/ 850226 w 1339053"/>
                <a:gd name="connsiteY69" fmla="*/ 3485839 h 6858000"/>
                <a:gd name="connsiteX70" fmla="*/ 0 w 1339053"/>
                <a:gd name="connsiteY70" fmla="*/ 0 h 6858000"/>
                <a:gd name="connsiteX71" fmla="*/ 455609 w 1339053"/>
                <a:gd name="connsiteY71" fmla="*/ 0 h 6858000"/>
                <a:gd name="connsiteX72" fmla="*/ 459171 w 1339053"/>
                <a:gd name="connsiteY72" fmla="*/ 72395 h 6858000"/>
                <a:gd name="connsiteX73" fmla="*/ 460041 w 1339053"/>
                <a:gd name="connsiteY73" fmla="*/ 131917 h 6858000"/>
                <a:gd name="connsiteX74" fmla="*/ 504421 w 1339053"/>
                <a:gd name="connsiteY74" fmla="*/ 389691 h 6858000"/>
                <a:gd name="connsiteX75" fmla="*/ 582097 w 1339053"/>
                <a:gd name="connsiteY75" fmla="*/ 634609 h 6858000"/>
                <a:gd name="connsiteX76" fmla="*/ 702468 w 1339053"/>
                <a:gd name="connsiteY76" fmla="*/ 834019 h 6858000"/>
                <a:gd name="connsiteX77" fmla="*/ 729203 w 1339053"/>
                <a:gd name="connsiteY77" fmla="*/ 887701 h 6858000"/>
                <a:gd name="connsiteX78" fmla="*/ 743787 w 1339053"/>
                <a:gd name="connsiteY78" fmla="*/ 1016355 h 6858000"/>
                <a:gd name="connsiteX79" fmla="*/ 750083 w 1339053"/>
                <a:gd name="connsiteY79" fmla="*/ 1128060 h 6858000"/>
                <a:gd name="connsiteX80" fmla="*/ 768866 w 1339053"/>
                <a:gd name="connsiteY80" fmla="*/ 1213431 h 6858000"/>
                <a:gd name="connsiteX81" fmla="*/ 787802 w 1339053"/>
                <a:gd name="connsiteY81" fmla="*/ 1286432 h 6858000"/>
                <a:gd name="connsiteX82" fmla="*/ 842837 w 1339053"/>
                <a:gd name="connsiteY82" fmla="*/ 1455511 h 6858000"/>
                <a:gd name="connsiteX83" fmla="*/ 877988 w 1339053"/>
                <a:gd name="connsiteY83" fmla="*/ 1634814 h 6858000"/>
                <a:gd name="connsiteX84" fmla="*/ 941063 w 1339053"/>
                <a:gd name="connsiteY84" fmla="*/ 1789731 h 6858000"/>
                <a:gd name="connsiteX85" fmla="*/ 980124 w 1339053"/>
                <a:gd name="connsiteY85" fmla="*/ 1857657 h 6858000"/>
                <a:gd name="connsiteX86" fmla="*/ 984484 w 1339053"/>
                <a:gd name="connsiteY86" fmla="*/ 1976384 h 6858000"/>
                <a:gd name="connsiteX87" fmla="*/ 1007189 w 1339053"/>
                <a:gd name="connsiteY87" fmla="*/ 2110650 h 6858000"/>
                <a:gd name="connsiteX88" fmla="*/ 1039893 w 1339053"/>
                <a:gd name="connsiteY88" fmla="*/ 2211041 h 6858000"/>
                <a:gd name="connsiteX89" fmla="*/ 1059162 w 1339053"/>
                <a:gd name="connsiteY89" fmla="*/ 2286682 h 6858000"/>
                <a:gd name="connsiteX90" fmla="*/ 1070522 w 1339053"/>
                <a:gd name="connsiteY90" fmla="*/ 2388667 h 6858000"/>
                <a:gd name="connsiteX91" fmla="*/ 1093939 w 1339053"/>
                <a:gd name="connsiteY91" fmla="*/ 2494653 h 6858000"/>
                <a:gd name="connsiteX92" fmla="*/ 1112007 w 1339053"/>
                <a:gd name="connsiteY92" fmla="*/ 2548197 h 6858000"/>
                <a:gd name="connsiteX93" fmla="*/ 1138346 w 1339053"/>
                <a:gd name="connsiteY93" fmla="*/ 2649163 h 6858000"/>
                <a:gd name="connsiteX94" fmla="*/ 1160337 w 1339053"/>
                <a:gd name="connsiteY94" fmla="*/ 2751608 h 6858000"/>
                <a:gd name="connsiteX95" fmla="*/ 1165737 w 1339053"/>
                <a:gd name="connsiteY95" fmla="*/ 2933012 h 6858000"/>
                <a:gd name="connsiteX96" fmla="*/ 1202029 w 1339053"/>
                <a:gd name="connsiteY96" fmla="*/ 3107873 h 6858000"/>
                <a:gd name="connsiteX97" fmla="*/ 1225692 w 1339053"/>
                <a:gd name="connsiteY97" fmla="*/ 3244974 h 6858000"/>
                <a:gd name="connsiteX98" fmla="*/ 1243916 w 1339053"/>
                <a:gd name="connsiteY98" fmla="*/ 3326221 h 6858000"/>
                <a:gd name="connsiteX99" fmla="*/ 1293067 w 1339053"/>
                <a:gd name="connsiteY99" fmla="*/ 3480219 h 6858000"/>
                <a:gd name="connsiteX100" fmla="*/ 1308071 w 1339053"/>
                <a:gd name="connsiteY100" fmla="*/ 3585182 h 6858000"/>
                <a:gd name="connsiteX101" fmla="*/ 1295962 w 1339053"/>
                <a:gd name="connsiteY101" fmla="*/ 3584708 h 6858000"/>
                <a:gd name="connsiteX102" fmla="*/ 1118893 w 1339053"/>
                <a:gd name="connsiteY102" fmla="*/ 3568330 h 6858000"/>
                <a:gd name="connsiteX103" fmla="*/ 1094179 w 1339053"/>
                <a:gd name="connsiteY103" fmla="*/ 3567566 h 6858000"/>
                <a:gd name="connsiteX104" fmla="*/ 922719 w 1339053"/>
                <a:gd name="connsiteY104" fmla="*/ 3516472 h 6858000"/>
                <a:gd name="connsiteX105" fmla="*/ 877028 w 1339053"/>
                <a:gd name="connsiteY105" fmla="*/ 3490955 h 6858000"/>
                <a:gd name="connsiteX106" fmla="*/ 850533 w 1339053"/>
                <a:gd name="connsiteY106" fmla="*/ 3481837 h 6858000"/>
                <a:gd name="connsiteX107" fmla="*/ 852113 w 1339053"/>
                <a:gd name="connsiteY107" fmla="*/ 3461170 h 6858000"/>
                <a:gd name="connsiteX108" fmla="*/ 831383 w 1339053"/>
                <a:gd name="connsiteY108" fmla="*/ 3399179 h 6858000"/>
                <a:gd name="connsiteX109" fmla="*/ 743141 w 1339053"/>
                <a:gd name="connsiteY109" fmla="*/ 3320580 h 6858000"/>
                <a:gd name="connsiteX110" fmla="*/ 713221 w 1339053"/>
                <a:gd name="connsiteY110" fmla="*/ 3251241 h 6858000"/>
                <a:gd name="connsiteX111" fmla="*/ 697098 w 1339053"/>
                <a:gd name="connsiteY111" fmla="*/ 3202528 h 6858000"/>
                <a:gd name="connsiteX112" fmla="*/ 664820 w 1339053"/>
                <a:gd name="connsiteY112" fmla="*/ 3154190 h 6858000"/>
                <a:gd name="connsiteX113" fmla="*/ 572501 w 1339053"/>
                <a:gd name="connsiteY113" fmla="*/ 3087312 h 6858000"/>
                <a:gd name="connsiteX114" fmla="*/ 497703 w 1339053"/>
                <a:gd name="connsiteY114" fmla="*/ 3005243 h 6858000"/>
                <a:gd name="connsiteX115" fmla="*/ 476984 w 1339053"/>
                <a:gd name="connsiteY115" fmla="*/ 2892751 h 6858000"/>
                <a:gd name="connsiteX116" fmla="*/ 468947 w 1339053"/>
                <a:gd name="connsiteY116" fmla="*/ 2824527 h 6858000"/>
                <a:gd name="connsiteX117" fmla="*/ 569138 w 1339053"/>
                <a:gd name="connsiteY117" fmla="*/ 2595026 h 6858000"/>
                <a:gd name="connsiteX118" fmla="*/ 645397 w 1339053"/>
                <a:gd name="connsiteY118" fmla="*/ 2440808 h 6858000"/>
                <a:gd name="connsiteX119" fmla="*/ 651820 w 1339053"/>
                <a:gd name="connsiteY119" fmla="*/ 2384384 h 6858000"/>
                <a:gd name="connsiteX120" fmla="*/ 612994 w 1339053"/>
                <a:gd name="connsiteY120" fmla="*/ 2207332 h 6858000"/>
                <a:gd name="connsiteX121" fmla="*/ 620894 w 1339053"/>
                <a:gd name="connsiteY121" fmla="*/ 2046679 h 6858000"/>
                <a:gd name="connsiteX122" fmla="*/ 644614 w 1339053"/>
                <a:gd name="connsiteY122" fmla="*/ 1931265 h 6858000"/>
                <a:gd name="connsiteX123" fmla="*/ 665994 w 1339053"/>
                <a:gd name="connsiteY123" fmla="*/ 1832337 h 6858000"/>
                <a:gd name="connsiteX124" fmla="*/ 678276 w 1339053"/>
                <a:gd name="connsiteY124" fmla="*/ 1709437 h 6858000"/>
                <a:gd name="connsiteX125" fmla="*/ 672955 w 1339053"/>
                <a:gd name="connsiteY125" fmla="*/ 1636123 h 6858000"/>
                <a:gd name="connsiteX126" fmla="*/ 668480 w 1339053"/>
                <a:gd name="connsiteY126" fmla="*/ 1520749 h 6858000"/>
                <a:gd name="connsiteX127" fmla="*/ 653920 w 1339053"/>
                <a:gd name="connsiteY127" fmla="*/ 1399437 h 6858000"/>
                <a:gd name="connsiteX128" fmla="*/ 612686 w 1339053"/>
                <a:gd name="connsiteY128" fmla="*/ 1296979 h 6858000"/>
                <a:gd name="connsiteX129" fmla="*/ 570220 w 1339053"/>
                <a:gd name="connsiteY129" fmla="*/ 1235618 h 6858000"/>
                <a:gd name="connsiteX130" fmla="*/ 529736 w 1339053"/>
                <a:gd name="connsiteY130" fmla="*/ 1081752 h 6858000"/>
                <a:gd name="connsiteX131" fmla="*/ 414305 w 1339053"/>
                <a:gd name="connsiteY131" fmla="*/ 918292 h 6858000"/>
                <a:gd name="connsiteX132" fmla="*/ 373924 w 1339053"/>
                <a:gd name="connsiteY132" fmla="*/ 825689 h 6858000"/>
                <a:gd name="connsiteX133" fmla="*/ 368949 w 1339053"/>
                <a:gd name="connsiteY133" fmla="*/ 778726 h 6858000"/>
                <a:gd name="connsiteX134" fmla="*/ 347020 w 1339053"/>
                <a:gd name="connsiteY134" fmla="*/ 694643 h 6858000"/>
                <a:gd name="connsiteX135" fmla="*/ 327478 w 1339053"/>
                <a:gd name="connsiteY135" fmla="*/ 642898 h 6858000"/>
                <a:gd name="connsiteX136" fmla="*/ 243468 w 1339053"/>
                <a:gd name="connsiteY136" fmla="*/ 491960 h 6858000"/>
                <a:gd name="connsiteX137" fmla="*/ 218930 w 1339053"/>
                <a:gd name="connsiteY137" fmla="*/ 446010 h 6858000"/>
                <a:gd name="connsiteX138" fmla="*/ 180614 w 1339053"/>
                <a:gd name="connsiteY138" fmla="*/ 354892 h 6858000"/>
                <a:gd name="connsiteX139" fmla="*/ 171988 w 1339053"/>
                <a:gd name="connsiteY139" fmla="*/ 317521 h 6858000"/>
                <a:gd name="connsiteX140" fmla="*/ 139875 w 1339053"/>
                <a:gd name="connsiteY140" fmla="*/ 246378 h 6858000"/>
                <a:gd name="connsiteX141" fmla="*/ 51499 w 1339053"/>
                <a:gd name="connsiteY141" fmla="*/ 73211 h 6858000"/>
                <a:gd name="connsiteX142" fmla="*/ 19690 w 1339053"/>
                <a:gd name="connsiteY142" fmla="*/ 3662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1339053" h="6858000">
                  <a:moveTo>
                    <a:pt x="850532" y="3481838"/>
                  </a:moveTo>
                  <a:lnTo>
                    <a:pt x="877027" y="3490955"/>
                  </a:lnTo>
                  <a:cubicBezTo>
                    <a:pt x="892941" y="3497986"/>
                    <a:pt x="908176" y="3506416"/>
                    <a:pt x="922718" y="3516472"/>
                  </a:cubicBezTo>
                  <a:cubicBezTo>
                    <a:pt x="967062" y="3547282"/>
                    <a:pt x="1027547" y="3564030"/>
                    <a:pt x="1094179" y="3567567"/>
                  </a:cubicBezTo>
                  <a:cubicBezTo>
                    <a:pt x="1102515" y="3567965"/>
                    <a:pt x="1113434" y="3565936"/>
                    <a:pt x="1118891" y="3568331"/>
                  </a:cubicBezTo>
                  <a:cubicBezTo>
                    <a:pt x="1180628" y="3594888"/>
                    <a:pt x="1237753" y="3586304"/>
                    <a:pt x="1295961" y="3584709"/>
                  </a:cubicBezTo>
                  <a:lnTo>
                    <a:pt x="1308070" y="3585183"/>
                  </a:lnTo>
                  <a:lnTo>
                    <a:pt x="1325263" y="3705453"/>
                  </a:lnTo>
                  <a:cubicBezTo>
                    <a:pt x="1328254" y="3727679"/>
                    <a:pt x="1331526" y="3749922"/>
                    <a:pt x="1334107" y="3772268"/>
                  </a:cubicBezTo>
                  <a:lnTo>
                    <a:pt x="1338203" y="3831076"/>
                  </a:lnTo>
                  <a:lnTo>
                    <a:pt x="1338805" y="3839709"/>
                  </a:lnTo>
                  <a:cubicBezTo>
                    <a:pt x="1339996" y="3932341"/>
                    <a:pt x="1336568" y="4025809"/>
                    <a:pt x="1335635" y="4118635"/>
                  </a:cubicBezTo>
                  <a:cubicBezTo>
                    <a:pt x="1335202" y="4148976"/>
                    <a:pt x="1338805" y="4178868"/>
                    <a:pt x="1337171" y="4209403"/>
                  </a:cubicBezTo>
                  <a:cubicBezTo>
                    <a:pt x="1335445" y="4242449"/>
                    <a:pt x="1327565" y="4276129"/>
                    <a:pt x="1325840" y="4309174"/>
                  </a:cubicBezTo>
                  <a:cubicBezTo>
                    <a:pt x="1322853" y="4364122"/>
                    <a:pt x="1323899" y="4418621"/>
                    <a:pt x="1321122" y="4473630"/>
                  </a:cubicBezTo>
                  <a:cubicBezTo>
                    <a:pt x="1315632" y="4579723"/>
                    <a:pt x="1309019" y="4685750"/>
                    <a:pt x="1302196" y="4791709"/>
                  </a:cubicBezTo>
                  <a:cubicBezTo>
                    <a:pt x="1300696" y="4814383"/>
                    <a:pt x="1294244" y="4837504"/>
                    <a:pt x="1293239" y="4860048"/>
                  </a:cubicBezTo>
                  <a:cubicBezTo>
                    <a:pt x="1290785" y="4919957"/>
                    <a:pt x="1289660" y="4979994"/>
                    <a:pt x="1288829" y="5039837"/>
                  </a:cubicBezTo>
                  <a:cubicBezTo>
                    <a:pt x="1288401" y="5076103"/>
                    <a:pt x="1290512" y="5112310"/>
                    <a:pt x="1289584" y="5148703"/>
                  </a:cubicBezTo>
                  <a:cubicBezTo>
                    <a:pt x="1288845" y="5177820"/>
                    <a:pt x="1286193" y="5207193"/>
                    <a:pt x="1282205" y="5236435"/>
                  </a:cubicBezTo>
                  <a:cubicBezTo>
                    <a:pt x="1278784" y="5261619"/>
                    <a:pt x="1270649" y="5286477"/>
                    <a:pt x="1268145" y="5311662"/>
                  </a:cubicBezTo>
                  <a:cubicBezTo>
                    <a:pt x="1261308" y="5379812"/>
                    <a:pt x="1256387" y="5447703"/>
                    <a:pt x="1250547" y="5515595"/>
                  </a:cubicBezTo>
                  <a:cubicBezTo>
                    <a:pt x="1248113" y="5542776"/>
                    <a:pt x="1244054" y="5570023"/>
                    <a:pt x="1243323" y="5596885"/>
                  </a:cubicBezTo>
                  <a:cubicBezTo>
                    <a:pt x="1241082" y="5668709"/>
                    <a:pt x="1241668" y="5740276"/>
                    <a:pt x="1238303" y="5812036"/>
                  </a:cubicBezTo>
                  <a:cubicBezTo>
                    <a:pt x="1235508" y="5871554"/>
                    <a:pt x="1228259" y="5931392"/>
                    <a:pt x="1223551" y="5991171"/>
                  </a:cubicBezTo>
                  <a:cubicBezTo>
                    <a:pt x="1221675" y="6016549"/>
                    <a:pt x="1222415" y="6041609"/>
                    <a:pt x="1219699" y="6066726"/>
                  </a:cubicBezTo>
                  <a:cubicBezTo>
                    <a:pt x="1213776" y="6123024"/>
                    <a:pt x="1205938" y="6179576"/>
                    <a:pt x="1199935" y="6236130"/>
                  </a:cubicBezTo>
                  <a:cubicBezTo>
                    <a:pt x="1196614" y="6268403"/>
                    <a:pt x="1198425" y="6301127"/>
                    <a:pt x="1192857" y="6333267"/>
                  </a:cubicBezTo>
                  <a:cubicBezTo>
                    <a:pt x="1179603" y="6409590"/>
                    <a:pt x="1163470" y="6485591"/>
                    <a:pt x="1148174" y="6561849"/>
                  </a:cubicBezTo>
                  <a:cubicBezTo>
                    <a:pt x="1132370" y="6640486"/>
                    <a:pt x="1117066" y="6719000"/>
                    <a:pt x="1100424" y="6797385"/>
                  </a:cubicBezTo>
                  <a:lnTo>
                    <a:pt x="1085621" y="6858000"/>
                  </a:lnTo>
                  <a:lnTo>
                    <a:pt x="932341" y="6858000"/>
                  </a:lnTo>
                  <a:lnTo>
                    <a:pt x="944496" y="6829656"/>
                  </a:lnTo>
                  <a:cubicBezTo>
                    <a:pt x="964836" y="6776399"/>
                    <a:pt x="953622" y="6744439"/>
                    <a:pt x="913239" y="6720119"/>
                  </a:cubicBezTo>
                  <a:cubicBezTo>
                    <a:pt x="890880" y="6706443"/>
                    <a:pt x="866986" y="6690318"/>
                    <a:pt x="870682" y="6655346"/>
                  </a:cubicBezTo>
                  <a:cubicBezTo>
                    <a:pt x="876846" y="6598274"/>
                    <a:pt x="889503" y="6540954"/>
                    <a:pt x="846442" y="6498594"/>
                  </a:cubicBezTo>
                  <a:cubicBezTo>
                    <a:pt x="862273" y="6487399"/>
                    <a:pt x="871751" y="6480449"/>
                    <a:pt x="881150" y="6473756"/>
                  </a:cubicBezTo>
                  <a:cubicBezTo>
                    <a:pt x="907245" y="6455292"/>
                    <a:pt x="930705" y="6407516"/>
                    <a:pt x="922470" y="6377035"/>
                  </a:cubicBezTo>
                  <a:cubicBezTo>
                    <a:pt x="910652" y="6332192"/>
                    <a:pt x="925705" y="6299028"/>
                    <a:pt x="955039" y="6268585"/>
                  </a:cubicBezTo>
                  <a:cubicBezTo>
                    <a:pt x="1003777" y="6217606"/>
                    <a:pt x="1017630" y="6148240"/>
                    <a:pt x="1024350" y="6083443"/>
                  </a:cubicBezTo>
                  <a:cubicBezTo>
                    <a:pt x="1029590" y="6034553"/>
                    <a:pt x="1028255" y="5980246"/>
                    <a:pt x="999696" y="5938416"/>
                  </a:cubicBezTo>
                  <a:cubicBezTo>
                    <a:pt x="990505" y="5925141"/>
                    <a:pt x="991039" y="5901884"/>
                    <a:pt x="988342" y="5882426"/>
                  </a:cubicBezTo>
                  <a:cubicBezTo>
                    <a:pt x="986229" y="5866254"/>
                    <a:pt x="984774" y="5849442"/>
                    <a:pt x="985444" y="5832438"/>
                  </a:cubicBezTo>
                  <a:cubicBezTo>
                    <a:pt x="986010" y="5814273"/>
                    <a:pt x="985042" y="5793656"/>
                    <a:pt x="992016" y="5777751"/>
                  </a:cubicBezTo>
                  <a:cubicBezTo>
                    <a:pt x="1012886" y="5729456"/>
                    <a:pt x="1014467" y="5686488"/>
                    <a:pt x="995028" y="5641832"/>
                  </a:cubicBezTo>
                  <a:cubicBezTo>
                    <a:pt x="984984" y="5618696"/>
                    <a:pt x="974301" y="5585771"/>
                    <a:pt x="981247" y="5562522"/>
                  </a:cubicBezTo>
                  <a:cubicBezTo>
                    <a:pt x="998041" y="5505913"/>
                    <a:pt x="997454" y="5454379"/>
                    <a:pt x="995131" y="5398075"/>
                  </a:cubicBezTo>
                  <a:cubicBezTo>
                    <a:pt x="993724" y="5361807"/>
                    <a:pt x="997229" y="5322258"/>
                    <a:pt x="997379" y="5283928"/>
                  </a:cubicBezTo>
                  <a:cubicBezTo>
                    <a:pt x="997473" y="5239095"/>
                    <a:pt x="1006631" y="5193105"/>
                    <a:pt x="979617" y="5157396"/>
                  </a:cubicBezTo>
                  <a:cubicBezTo>
                    <a:pt x="976728" y="5153402"/>
                    <a:pt x="978724" y="5144705"/>
                    <a:pt x="976441" y="5139485"/>
                  </a:cubicBezTo>
                  <a:cubicBezTo>
                    <a:pt x="969619" y="5122991"/>
                    <a:pt x="964828" y="5102888"/>
                    <a:pt x="953793" y="5091862"/>
                  </a:cubicBezTo>
                  <a:cubicBezTo>
                    <a:pt x="921506" y="5059884"/>
                    <a:pt x="886609" y="5031900"/>
                    <a:pt x="853056" y="5001787"/>
                  </a:cubicBezTo>
                  <a:cubicBezTo>
                    <a:pt x="845882" y="4995337"/>
                    <a:pt x="836325" y="4988437"/>
                    <a:pt x="833979" y="4978966"/>
                  </a:cubicBezTo>
                  <a:cubicBezTo>
                    <a:pt x="820602" y="4924328"/>
                    <a:pt x="808509" y="4869239"/>
                    <a:pt x="796995" y="4813768"/>
                  </a:cubicBezTo>
                  <a:cubicBezTo>
                    <a:pt x="792418" y="4791474"/>
                    <a:pt x="803209" y="4777314"/>
                    <a:pt x="820590" y="4764057"/>
                  </a:cubicBezTo>
                  <a:cubicBezTo>
                    <a:pt x="837188" y="4751123"/>
                    <a:pt x="855398" y="4734452"/>
                    <a:pt x="864688" y="4714752"/>
                  </a:cubicBezTo>
                  <a:cubicBezTo>
                    <a:pt x="883062" y="4675275"/>
                    <a:pt x="897521" y="4632902"/>
                    <a:pt x="910485" y="4590911"/>
                  </a:cubicBezTo>
                  <a:cubicBezTo>
                    <a:pt x="915338" y="4575199"/>
                    <a:pt x="912978" y="4556131"/>
                    <a:pt x="911445" y="4539571"/>
                  </a:cubicBezTo>
                  <a:cubicBezTo>
                    <a:pt x="908527" y="4508200"/>
                    <a:pt x="900999" y="4477659"/>
                    <a:pt x="900285" y="4445837"/>
                  </a:cubicBezTo>
                  <a:cubicBezTo>
                    <a:pt x="899539" y="4408923"/>
                    <a:pt x="887958" y="4383340"/>
                    <a:pt x="863237" y="4364703"/>
                  </a:cubicBezTo>
                  <a:cubicBezTo>
                    <a:pt x="826431" y="4336971"/>
                    <a:pt x="808536" y="4292507"/>
                    <a:pt x="798070" y="4243284"/>
                  </a:cubicBezTo>
                  <a:cubicBezTo>
                    <a:pt x="784617" y="4180721"/>
                    <a:pt x="805728" y="4117545"/>
                    <a:pt x="817097" y="4054750"/>
                  </a:cubicBezTo>
                  <a:cubicBezTo>
                    <a:pt x="821537" y="4030724"/>
                    <a:pt x="826632" y="4006057"/>
                    <a:pt x="826251" y="3982801"/>
                  </a:cubicBezTo>
                  <a:cubicBezTo>
                    <a:pt x="825347" y="3916709"/>
                    <a:pt x="825150" y="3850833"/>
                    <a:pt x="836848" y="3784939"/>
                  </a:cubicBezTo>
                  <a:lnTo>
                    <a:pt x="841285" y="3766755"/>
                  </a:lnTo>
                  <a:lnTo>
                    <a:pt x="841284" y="3766755"/>
                  </a:lnTo>
                  <a:lnTo>
                    <a:pt x="852925" y="3719034"/>
                  </a:lnTo>
                  <a:cubicBezTo>
                    <a:pt x="855152" y="3711822"/>
                    <a:pt x="856753" y="3704413"/>
                    <a:pt x="857932" y="3696880"/>
                  </a:cubicBezTo>
                  <a:cubicBezTo>
                    <a:pt x="868683" y="3631632"/>
                    <a:pt x="885300" y="3565939"/>
                    <a:pt x="853534" y="3507036"/>
                  </a:cubicBezTo>
                  <a:cubicBezTo>
                    <a:pt x="850623" y="3501622"/>
                    <a:pt x="849992" y="3494020"/>
                    <a:pt x="850226" y="3485839"/>
                  </a:cubicBezTo>
                  <a:close/>
                  <a:moveTo>
                    <a:pt x="0" y="0"/>
                  </a:moveTo>
                  <a:lnTo>
                    <a:pt x="455609" y="0"/>
                  </a:lnTo>
                  <a:lnTo>
                    <a:pt x="459171" y="72395"/>
                  </a:lnTo>
                  <a:cubicBezTo>
                    <a:pt x="459671" y="92301"/>
                    <a:pt x="456894" y="113171"/>
                    <a:pt x="460041" y="131917"/>
                  </a:cubicBezTo>
                  <a:cubicBezTo>
                    <a:pt x="474213" y="218122"/>
                    <a:pt x="492031" y="302910"/>
                    <a:pt x="504421" y="389691"/>
                  </a:cubicBezTo>
                  <a:cubicBezTo>
                    <a:pt x="517349" y="479177"/>
                    <a:pt x="539516" y="562489"/>
                    <a:pt x="582097" y="634609"/>
                  </a:cubicBezTo>
                  <a:cubicBezTo>
                    <a:pt x="621686" y="701573"/>
                    <a:pt x="662589" y="767248"/>
                    <a:pt x="702468" y="834019"/>
                  </a:cubicBezTo>
                  <a:cubicBezTo>
                    <a:pt x="712587" y="850968"/>
                    <a:pt x="725536" y="867665"/>
                    <a:pt x="729203" y="887701"/>
                  </a:cubicBezTo>
                  <a:cubicBezTo>
                    <a:pt x="736973" y="929321"/>
                    <a:pt x="740155" y="973193"/>
                    <a:pt x="743787" y="1016355"/>
                  </a:cubicBezTo>
                  <a:cubicBezTo>
                    <a:pt x="746786" y="1053398"/>
                    <a:pt x="745800" y="1091467"/>
                    <a:pt x="750083" y="1128060"/>
                  </a:cubicBezTo>
                  <a:cubicBezTo>
                    <a:pt x="753428" y="1157309"/>
                    <a:pt x="762038" y="1185083"/>
                    <a:pt x="768866" y="1213431"/>
                  </a:cubicBezTo>
                  <a:cubicBezTo>
                    <a:pt x="774767" y="1238107"/>
                    <a:pt x="778357" y="1264327"/>
                    <a:pt x="787802" y="1286432"/>
                  </a:cubicBezTo>
                  <a:cubicBezTo>
                    <a:pt x="810582" y="1340304"/>
                    <a:pt x="832653" y="1394242"/>
                    <a:pt x="842837" y="1455511"/>
                  </a:cubicBezTo>
                  <a:cubicBezTo>
                    <a:pt x="853049" y="1515944"/>
                    <a:pt x="867276" y="1574511"/>
                    <a:pt x="877988" y="1634814"/>
                  </a:cubicBezTo>
                  <a:cubicBezTo>
                    <a:pt x="888390" y="1693895"/>
                    <a:pt x="902813" y="1748857"/>
                    <a:pt x="941063" y="1789731"/>
                  </a:cubicBezTo>
                  <a:cubicBezTo>
                    <a:pt x="957906" y="1807908"/>
                    <a:pt x="975122" y="1831564"/>
                    <a:pt x="980124" y="1857657"/>
                  </a:cubicBezTo>
                  <a:cubicBezTo>
                    <a:pt x="987207" y="1894833"/>
                    <a:pt x="980788" y="1937150"/>
                    <a:pt x="984484" y="1976384"/>
                  </a:cubicBezTo>
                  <a:cubicBezTo>
                    <a:pt x="988781" y="2022576"/>
                    <a:pt x="988793" y="2074493"/>
                    <a:pt x="1007189" y="2110650"/>
                  </a:cubicBezTo>
                  <a:cubicBezTo>
                    <a:pt x="1023612" y="2142809"/>
                    <a:pt x="1034723" y="2173610"/>
                    <a:pt x="1039893" y="2211041"/>
                  </a:cubicBezTo>
                  <a:cubicBezTo>
                    <a:pt x="1043484" y="2237261"/>
                    <a:pt x="1057690" y="2260269"/>
                    <a:pt x="1059162" y="2286682"/>
                  </a:cubicBezTo>
                  <a:cubicBezTo>
                    <a:pt x="1061252" y="2321469"/>
                    <a:pt x="1060754" y="2355740"/>
                    <a:pt x="1070522" y="2388667"/>
                  </a:cubicBezTo>
                  <a:cubicBezTo>
                    <a:pt x="1080600" y="2422815"/>
                    <a:pt x="1085513" y="2459602"/>
                    <a:pt x="1093939" y="2494653"/>
                  </a:cubicBezTo>
                  <a:cubicBezTo>
                    <a:pt x="1098500" y="2513273"/>
                    <a:pt x="1106866" y="2529964"/>
                    <a:pt x="1112007" y="2548197"/>
                  </a:cubicBezTo>
                  <a:cubicBezTo>
                    <a:pt x="1121409" y="2581573"/>
                    <a:pt x="1130232" y="2615336"/>
                    <a:pt x="1138346" y="2649163"/>
                  </a:cubicBezTo>
                  <a:cubicBezTo>
                    <a:pt x="1146465" y="2682988"/>
                    <a:pt x="1157699" y="2716368"/>
                    <a:pt x="1160337" y="2751608"/>
                  </a:cubicBezTo>
                  <a:cubicBezTo>
                    <a:pt x="1164714" y="2811646"/>
                    <a:pt x="1159211" y="2873999"/>
                    <a:pt x="1165737" y="2933012"/>
                  </a:cubicBezTo>
                  <a:cubicBezTo>
                    <a:pt x="1172445" y="2992925"/>
                    <a:pt x="1185964" y="3051556"/>
                    <a:pt x="1202029" y="3107873"/>
                  </a:cubicBezTo>
                  <a:cubicBezTo>
                    <a:pt x="1214635" y="3152396"/>
                    <a:pt x="1227749" y="3194534"/>
                    <a:pt x="1225692" y="3244974"/>
                  </a:cubicBezTo>
                  <a:cubicBezTo>
                    <a:pt x="1224565" y="3273123"/>
                    <a:pt x="1231196" y="3305079"/>
                    <a:pt x="1243916" y="3326221"/>
                  </a:cubicBezTo>
                  <a:cubicBezTo>
                    <a:pt x="1271701" y="3372044"/>
                    <a:pt x="1285247" y="3423911"/>
                    <a:pt x="1293067" y="3480219"/>
                  </a:cubicBezTo>
                  <a:lnTo>
                    <a:pt x="1308071" y="3585182"/>
                  </a:lnTo>
                  <a:lnTo>
                    <a:pt x="1295962" y="3584708"/>
                  </a:lnTo>
                  <a:cubicBezTo>
                    <a:pt x="1237754" y="3586303"/>
                    <a:pt x="1180629" y="3594888"/>
                    <a:pt x="1118893" y="3568330"/>
                  </a:cubicBezTo>
                  <a:cubicBezTo>
                    <a:pt x="1113435" y="3565936"/>
                    <a:pt x="1102517" y="3567964"/>
                    <a:pt x="1094179" y="3567566"/>
                  </a:cubicBezTo>
                  <a:cubicBezTo>
                    <a:pt x="1027548" y="3564029"/>
                    <a:pt x="967064" y="3547281"/>
                    <a:pt x="922719" y="3516472"/>
                  </a:cubicBezTo>
                  <a:cubicBezTo>
                    <a:pt x="908178" y="3506414"/>
                    <a:pt x="892942" y="3497984"/>
                    <a:pt x="877028" y="3490955"/>
                  </a:cubicBezTo>
                  <a:lnTo>
                    <a:pt x="850533" y="3481837"/>
                  </a:lnTo>
                  <a:lnTo>
                    <a:pt x="852113" y="3461170"/>
                  </a:lnTo>
                  <a:cubicBezTo>
                    <a:pt x="854391" y="3434500"/>
                    <a:pt x="848474" y="3414331"/>
                    <a:pt x="831383" y="3399179"/>
                  </a:cubicBezTo>
                  <a:cubicBezTo>
                    <a:pt x="801767" y="3373388"/>
                    <a:pt x="773654" y="3344957"/>
                    <a:pt x="743141" y="3320580"/>
                  </a:cubicBezTo>
                  <a:cubicBezTo>
                    <a:pt x="722236" y="3303685"/>
                    <a:pt x="714543" y="3281842"/>
                    <a:pt x="713221" y="3251241"/>
                  </a:cubicBezTo>
                  <a:cubicBezTo>
                    <a:pt x="712555" y="3234106"/>
                    <a:pt x="704768" y="3217029"/>
                    <a:pt x="697098" y="3202528"/>
                  </a:cubicBezTo>
                  <a:cubicBezTo>
                    <a:pt x="687845" y="3184997"/>
                    <a:pt x="672212" y="3172554"/>
                    <a:pt x="664820" y="3154190"/>
                  </a:cubicBezTo>
                  <a:cubicBezTo>
                    <a:pt x="646169" y="3109209"/>
                    <a:pt x="616744" y="3087991"/>
                    <a:pt x="572501" y="3087312"/>
                  </a:cubicBezTo>
                  <a:cubicBezTo>
                    <a:pt x="533259" y="3086763"/>
                    <a:pt x="493731" y="3044085"/>
                    <a:pt x="497703" y="3005243"/>
                  </a:cubicBezTo>
                  <a:cubicBezTo>
                    <a:pt x="502030" y="2962279"/>
                    <a:pt x="490540" y="2928257"/>
                    <a:pt x="476984" y="2892751"/>
                  </a:cubicBezTo>
                  <a:cubicBezTo>
                    <a:pt x="469363" y="2872905"/>
                    <a:pt x="465404" y="2847135"/>
                    <a:pt x="468947" y="2824527"/>
                  </a:cubicBezTo>
                  <a:cubicBezTo>
                    <a:pt x="482188" y="2738605"/>
                    <a:pt x="520979" y="2665650"/>
                    <a:pt x="569138" y="2595026"/>
                  </a:cubicBezTo>
                  <a:cubicBezTo>
                    <a:pt x="600577" y="2548865"/>
                    <a:pt x="622260" y="2493483"/>
                    <a:pt x="645397" y="2440808"/>
                  </a:cubicBezTo>
                  <a:cubicBezTo>
                    <a:pt x="652529" y="2424387"/>
                    <a:pt x="655029" y="2401457"/>
                    <a:pt x="651820" y="2384384"/>
                  </a:cubicBezTo>
                  <a:cubicBezTo>
                    <a:pt x="640949" y="2324596"/>
                    <a:pt x="629163" y="2264805"/>
                    <a:pt x="612994" y="2207332"/>
                  </a:cubicBezTo>
                  <a:cubicBezTo>
                    <a:pt x="597678" y="2153787"/>
                    <a:pt x="601053" y="2099808"/>
                    <a:pt x="620894" y="2046679"/>
                  </a:cubicBezTo>
                  <a:cubicBezTo>
                    <a:pt x="635367" y="2007977"/>
                    <a:pt x="641110" y="1970814"/>
                    <a:pt x="644614" y="1931265"/>
                  </a:cubicBezTo>
                  <a:cubicBezTo>
                    <a:pt x="647465" y="1898285"/>
                    <a:pt x="653360" y="1862859"/>
                    <a:pt x="665994" y="1832337"/>
                  </a:cubicBezTo>
                  <a:cubicBezTo>
                    <a:pt x="683779" y="1789578"/>
                    <a:pt x="688928" y="1751381"/>
                    <a:pt x="678276" y="1709437"/>
                  </a:cubicBezTo>
                  <a:cubicBezTo>
                    <a:pt x="672576" y="1687079"/>
                    <a:pt x="673987" y="1660990"/>
                    <a:pt x="672955" y="1636123"/>
                  </a:cubicBezTo>
                  <a:cubicBezTo>
                    <a:pt x="671272" y="1597795"/>
                    <a:pt x="671867" y="1558758"/>
                    <a:pt x="668480" y="1520749"/>
                  </a:cubicBezTo>
                  <a:cubicBezTo>
                    <a:pt x="665050" y="1479903"/>
                    <a:pt x="655019" y="1440408"/>
                    <a:pt x="653920" y="1399437"/>
                  </a:cubicBezTo>
                  <a:cubicBezTo>
                    <a:pt x="652652" y="1355309"/>
                    <a:pt x="639893" y="1323154"/>
                    <a:pt x="612686" y="1296979"/>
                  </a:cubicBezTo>
                  <a:cubicBezTo>
                    <a:pt x="595576" y="1280408"/>
                    <a:pt x="578401" y="1259588"/>
                    <a:pt x="570220" y="1235618"/>
                  </a:cubicBezTo>
                  <a:cubicBezTo>
                    <a:pt x="553631" y="1186194"/>
                    <a:pt x="545669" y="1131821"/>
                    <a:pt x="529736" y="1081752"/>
                  </a:cubicBezTo>
                  <a:cubicBezTo>
                    <a:pt x="507466" y="1011390"/>
                    <a:pt x="481332" y="944631"/>
                    <a:pt x="414305" y="918292"/>
                  </a:cubicBezTo>
                  <a:cubicBezTo>
                    <a:pt x="377314" y="903769"/>
                    <a:pt x="368843" y="874065"/>
                    <a:pt x="373924" y="825689"/>
                  </a:cubicBezTo>
                  <a:cubicBezTo>
                    <a:pt x="375689" y="809590"/>
                    <a:pt x="376722" y="786203"/>
                    <a:pt x="368949" y="778726"/>
                  </a:cubicBezTo>
                  <a:cubicBezTo>
                    <a:pt x="345838" y="756354"/>
                    <a:pt x="349308" y="725824"/>
                    <a:pt x="347020" y="694643"/>
                  </a:cubicBezTo>
                  <a:cubicBezTo>
                    <a:pt x="345704" y="675894"/>
                    <a:pt x="339306" y="651346"/>
                    <a:pt x="327478" y="642898"/>
                  </a:cubicBezTo>
                  <a:cubicBezTo>
                    <a:pt x="279698" y="608395"/>
                    <a:pt x="263590" y="549247"/>
                    <a:pt x="243468" y="491960"/>
                  </a:cubicBezTo>
                  <a:cubicBezTo>
                    <a:pt x="237433" y="475142"/>
                    <a:pt x="230250" y="456843"/>
                    <a:pt x="218930" y="446010"/>
                  </a:cubicBezTo>
                  <a:cubicBezTo>
                    <a:pt x="194433" y="422927"/>
                    <a:pt x="180036" y="395344"/>
                    <a:pt x="180614" y="354892"/>
                  </a:cubicBezTo>
                  <a:cubicBezTo>
                    <a:pt x="180923" y="342010"/>
                    <a:pt x="176523" y="328798"/>
                    <a:pt x="171988" y="317521"/>
                  </a:cubicBezTo>
                  <a:cubicBezTo>
                    <a:pt x="162052" y="293291"/>
                    <a:pt x="148442" y="271315"/>
                    <a:pt x="139875" y="246378"/>
                  </a:cubicBezTo>
                  <a:cubicBezTo>
                    <a:pt x="117577" y="182780"/>
                    <a:pt x="95749" y="119890"/>
                    <a:pt x="51499" y="73211"/>
                  </a:cubicBezTo>
                  <a:cubicBezTo>
                    <a:pt x="40691" y="61834"/>
                    <a:pt x="29467" y="49763"/>
                    <a:pt x="19690" y="3662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227283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81076-31D4-2449-84F4-99C66496D68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936497-37D3-384E-927C-75A06C3420CB}"/>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43F953B9-3C2C-BA49-9481-9DCA3A3FE9E5}"/>
              </a:ext>
            </a:extLst>
          </p:cNvPr>
          <p:cNvPicPr>
            <a:picLocks noChangeAspect="1"/>
          </p:cNvPicPr>
          <p:nvPr/>
        </p:nvPicPr>
        <p:blipFill>
          <a:blip r:embed="rId2"/>
          <a:stretch>
            <a:fillRect/>
          </a:stretch>
        </p:blipFill>
        <p:spPr>
          <a:xfrm>
            <a:off x="577850" y="374650"/>
            <a:ext cx="11036300" cy="6108700"/>
          </a:xfrm>
          <a:prstGeom prst="rect">
            <a:avLst/>
          </a:prstGeom>
        </p:spPr>
      </p:pic>
    </p:spTree>
    <p:extLst>
      <p:ext uri="{BB962C8B-B14F-4D97-AF65-F5344CB8AC3E}">
        <p14:creationId xmlns:p14="http://schemas.microsoft.com/office/powerpoint/2010/main" val="1288729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87CF9-35B1-364C-9CA7-72FFDAF94570}"/>
              </a:ext>
            </a:extLst>
          </p:cNvPr>
          <p:cNvSpPr>
            <a:spLocks noGrp="1"/>
          </p:cNvSpPr>
          <p:nvPr>
            <p:ph type="title"/>
          </p:nvPr>
        </p:nvSpPr>
        <p:spPr/>
        <p:txBody>
          <a:bodyPr/>
          <a:lstStyle/>
          <a:p>
            <a:r>
              <a:rPr lang="en-US" dirty="0"/>
              <a:t>SB 4.8.19</a:t>
            </a:r>
          </a:p>
        </p:txBody>
      </p:sp>
      <p:sp>
        <p:nvSpPr>
          <p:cNvPr id="3" name="Content Placeholder 2">
            <a:extLst>
              <a:ext uri="{FF2B5EF4-FFF2-40B4-BE49-F238E27FC236}">
                <a16:creationId xmlns:a16="http://schemas.microsoft.com/office/drawing/2014/main" id="{710B5DDA-16E2-BE43-B1AF-DEEB980F46DF}"/>
              </a:ext>
            </a:extLst>
          </p:cNvPr>
          <p:cNvSpPr>
            <a:spLocks noGrp="1"/>
          </p:cNvSpPr>
          <p:nvPr>
            <p:ph idx="1"/>
          </p:nvPr>
        </p:nvSpPr>
        <p:spPr/>
        <p:txBody>
          <a:bodyPr>
            <a:normAutofit fontScale="92500" lnSpcReduction="10000"/>
          </a:bodyPr>
          <a:lstStyle/>
          <a:p>
            <a:r>
              <a:rPr lang="en-US" b="1" dirty="0"/>
              <a:t>My dear boy, whatever has been spoken by </a:t>
            </a:r>
            <a:r>
              <a:rPr lang="en-US" b="1" dirty="0" err="1"/>
              <a:t>Suruci</a:t>
            </a:r>
            <a:r>
              <a:rPr lang="en-US" b="1" dirty="0"/>
              <a:t>, your stepmother, although very harsh to hear, is factual. Therefore, if you desire at all to sit on the same throne as your stepbrother, </a:t>
            </a:r>
            <a:r>
              <a:rPr lang="en-US" b="1" dirty="0" err="1"/>
              <a:t>Uttama</a:t>
            </a:r>
            <a:r>
              <a:rPr lang="en-US" b="1" dirty="0"/>
              <a:t>, </a:t>
            </a:r>
            <a:r>
              <a:rPr lang="en-US" b="1" dirty="0">
                <a:highlight>
                  <a:srgbClr val="FFFF00"/>
                </a:highlight>
              </a:rPr>
              <a:t>then give up your envious attitude and immediately try to execute the instructions of your stepmother.</a:t>
            </a:r>
            <a:r>
              <a:rPr lang="en-US" b="1" dirty="0"/>
              <a:t> </a:t>
            </a:r>
            <a:r>
              <a:rPr lang="en-US" b="1" dirty="0">
                <a:highlight>
                  <a:srgbClr val="FFFF00"/>
                </a:highlight>
              </a:rPr>
              <a:t>Without further delay, you must engage yourself in worshiping the lotus feet of the Supreme Personality of Godhead</a:t>
            </a:r>
            <a:r>
              <a:rPr lang="en-US" b="1" dirty="0"/>
              <a:t>.</a:t>
            </a:r>
            <a:endParaRPr lang="en-US" dirty="0"/>
          </a:p>
          <a:p>
            <a:r>
              <a:rPr lang="en-US" dirty="0"/>
              <a:t>The harsh words used by </a:t>
            </a:r>
            <a:r>
              <a:rPr lang="en-US" dirty="0" err="1"/>
              <a:t>Suruci</a:t>
            </a:r>
            <a:r>
              <a:rPr lang="en-US" dirty="0"/>
              <a:t> to her stepson were true because unless one is favored by the Supreme Personality of Godhead one cannot achieve any success in life. Man proposes, God disposes. </a:t>
            </a:r>
            <a:r>
              <a:rPr lang="en-US" dirty="0" err="1"/>
              <a:t>Sunīti</a:t>
            </a:r>
            <a:r>
              <a:rPr lang="en-US" dirty="0"/>
              <a:t>, the mother of Dhruva </a:t>
            </a:r>
            <a:r>
              <a:rPr lang="en-US" dirty="0" err="1"/>
              <a:t>Mahārāja</a:t>
            </a:r>
            <a:r>
              <a:rPr lang="en-US" dirty="0"/>
              <a:t>, agreed with her co-wife’s advice that Dhruva engage himself in the worship of the Supreme Personality of Godhead. Indirectly, the words of </a:t>
            </a:r>
            <a:r>
              <a:rPr lang="en-US" dirty="0" err="1"/>
              <a:t>Suruci</a:t>
            </a:r>
            <a:r>
              <a:rPr lang="en-US" dirty="0"/>
              <a:t> were a benediction for Dhruva </a:t>
            </a:r>
            <a:r>
              <a:rPr lang="en-US" dirty="0" err="1"/>
              <a:t>Mahārāja</a:t>
            </a:r>
            <a:r>
              <a:rPr lang="en-US" dirty="0"/>
              <a:t>, for because of the influence of his stepmother’s words, he became a great devotee.</a:t>
            </a:r>
          </a:p>
          <a:p>
            <a:pPr marL="0" indent="0">
              <a:buNone/>
            </a:pPr>
            <a:endParaRPr lang="en-US" dirty="0"/>
          </a:p>
        </p:txBody>
      </p:sp>
    </p:spTree>
    <p:extLst>
      <p:ext uri="{BB962C8B-B14F-4D97-AF65-F5344CB8AC3E}">
        <p14:creationId xmlns:p14="http://schemas.microsoft.com/office/powerpoint/2010/main" val="37956210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7A3AA1-44C4-4CBE-8808-D86A411AD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3032449"/>
          </a:xfrm>
          <a:prstGeom prst="rect">
            <a:avLst/>
          </a:prstGeom>
          <a:gradFill>
            <a:gsLst>
              <a:gs pos="0">
                <a:schemeClr val="accent2"/>
              </a:gs>
              <a:gs pos="25000">
                <a:schemeClr val="accent2"/>
              </a:gs>
              <a:gs pos="94000">
                <a:schemeClr val="accent1"/>
              </a:gs>
              <a:gs pos="100000">
                <a:schemeClr val="accent1"/>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4FDAB746-A9A3-4EC2-8997-5EB71BC9642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45716" b="33968"/>
          <a:stretch/>
        </p:blipFill>
        <p:spPr>
          <a:xfrm>
            <a:off x="0" y="1584458"/>
            <a:ext cx="12192000" cy="1393277"/>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3621DAF8-84B1-184D-B0E8-285D6A491D6D}"/>
              </a:ext>
            </a:extLst>
          </p:cNvPr>
          <p:cNvSpPr>
            <a:spLocks noGrp="1"/>
          </p:cNvSpPr>
          <p:nvPr>
            <p:ph type="title"/>
          </p:nvPr>
        </p:nvSpPr>
        <p:spPr>
          <a:xfrm>
            <a:off x="804672" y="338328"/>
            <a:ext cx="5011473" cy="1773936"/>
          </a:xfrm>
        </p:spPr>
        <p:txBody>
          <a:bodyPr>
            <a:normAutofit/>
          </a:bodyPr>
          <a:lstStyle/>
          <a:p>
            <a:endParaRPr lang="en-US" sz="4000" dirty="0">
              <a:solidFill>
                <a:srgbClr val="FFFFFF"/>
              </a:solidFill>
            </a:endParaRPr>
          </a:p>
        </p:txBody>
      </p:sp>
      <p:sp>
        <p:nvSpPr>
          <p:cNvPr id="3" name="Content Placeholder 2">
            <a:extLst>
              <a:ext uri="{FF2B5EF4-FFF2-40B4-BE49-F238E27FC236}">
                <a16:creationId xmlns:a16="http://schemas.microsoft.com/office/drawing/2014/main" id="{98845649-723C-2744-BD81-F05BE27536D2}"/>
              </a:ext>
            </a:extLst>
          </p:cNvPr>
          <p:cNvSpPr>
            <a:spLocks noGrp="1"/>
          </p:cNvSpPr>
          <p:nvPr>
            <p:ph idx="1"/>
          </p:nvPr>
        </p:nvSpPr>
        <p:spPr>
          <a:xfrm>
            <a:off x="6355641" y="338328"/>
            <a:ext cx="5029200" cy="1773936"/>
          </a:xfrm>
        </p:spPr>
        <p:txBody>
          <a:bodyPr anchor="ctr">
            <a:normAutofit/>
          </a:bodyPr>
          <a:lstStyle/>
          <a:p>
            <a:endParaRPr lang="en-US" sz="1800">
              <a:solidFill>
                <a:srgbClr val="FFFFFF"/>
              </a:solidFill>
            </a:endParaRPr>
          </a:p>
        </p:txBody>
      </p:sp>
      <p:sp>
        <p:nvSpPr>
          <p:cNvPr id="14" name="Rectangle 13">
            <a:extLst>
              <a:ext uri="{FF2B5EF4-FFF2-40B4-BE49-F238E27FC236}">
                <a16:creationId xmlns:a16="http://schemas.microsoft.com/office/drawing/2014/main" id="{091C9E05-1ED5-4438-8E0F-382199749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2805364"/>
            <a:ext cx="12188952" cy="405263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E8FF6205-F705-434F-8FC9-9DBCCF5DAE7F}"/>
              </a:ext>
            </a:extLst>
          </p:cNvPr>
          <p:cNvPicPr>
            <a:picLocks noChangeAspect="1"/>
          </p:cNvPicPr>
          <p:nvPr/>
        </p:nvPicPr>
        <p:blipFill>
          <a:blip r:embed="rId3"/>
          <a:stretch>
            <a:fillRect/>
          </a:stretch>
        </p:blipFill>
        <p:spPr>
          <a:xfrm>
            <a:off x="5983591" y="268990"/>
            <a:ext cx="6023335" cy="5876088"/>
          </a:xfrm>
          <a:prstGeom prst="rect">
            <a:avLst/>
          </a:prstGeom>
        </p:spPr>
      </p:pic>
      <p:pic>
        <p:nvPicPr>
          <p:cNvPr id="4" name="Picture 3">
            <a:extLst>
              <a:ext uri="{FF2B5EF4-FFF2-40B4-BE49-F238E27FC236}">
                <a16:creationId xmlns:a16="http://schemas.microsoft.com/office/drawing/2014/main" id="{A4FEC29A-D02D-EA41-9BD8-F7BD4B74CD3E}"/>
              </a:ext>
            </a:extLst>
          </p:cNvPr>
          <p:cNvPicPr>
            <a:picLocks noChangeAspect="1"/>
          </p:cNvPicPr>
          <p:nvPr/>
        </p:nvPicPr>
        <p:blipFill>
          <a:blip r:embed="rId4"/>
          <a:stretch>
            <a:fillRect/>
          </a:stretch>
        </p:blipFill>
        <p:spPr>
          <a:xfrm>
            <a:off x="52803" y="268990"/>
            <a:ext cx="5915290" cy="5752102"/>
          </a:xfrm>
          <a:prstGeom prst="rect">
            <a:avLst/>
          </a:prstGeom>
        </p:spPr>
      </p:pic>
    </p:spTree>
    <p:extLst>
      <p:ext uri="{BB962C8B-B14F-4D97-AF65-F5344CB8AC3E}">
        <p14:creationId xmlns:p14="http://schemas.microsoft.com/office/powerpoint/2010/main" val="15789224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017D8-C4AC-324F-AF03-ED001DB0EEAF}"/>
              </a:ext>
            </a:extLst>
          </p:cNvPr>
          <p:cNvSpPr>
            <a:spLocks noGrp="1"/>
          </p:cNvSpPr>
          <p:nvPr>
            <p:ph type="title"/>
          </p:nvPr>
        </p:nvSpPr>
        <p:spPr/>
        <p:txBody>
          <a:bodyPr/>
          <a:lstStyle/>
          <a:p>
            <a:r>
              <a:rPr lang="en-US" dirty="0"/>
              <a:t>SB 4.8.20-21: Lord is Great – worship Him</a:t>
            </a:r>
          </a:p>
        </p:txBody>
      </p:sp>
      <p:sp>
        <p:nvSpPr>
          <p:cNvPr id="3" name="Content Placeholder 2">
            <a:extLst>
              <a:ext uri="{FF2B5EF4-FFF2-40B4-BE49-F238E27FC236}">
                <a16:creationId xmlns:a16="http://schemas.microsoft.com/office/drawing/2014/main" id="{0A8858F8-8400-2D4A-B51F-305123260FEA}"/>
              </a:ext>
            </a:extLst>
          </p:cNvPr>
          <p:cNvSpPr>
            <a:spLocks noGrp="1"/>
          </p:cNvSpPr>
          <p:nvPr>
            <p:ph idx="1"/>
          </p:nvPr>
        </p:nvSpPr>
        <p:spPr/>
        <p:txBody>
          <a:bodyPr>
            <a:normAutofit fontScale="92500" lnSpcReduction="10000"/>
          </a:bodyPr>
          <a:lstStyle/>
          <a:p>
            <a:r>
              <a:rPr lang="en-US" b="1" dirty="0" err="1"/>
              <a:t>Sunīti</a:t>
            </a:r>
            <a:r>
              <a:rPr lang="en-US" b="1" dirty="0"/>
              <a:t> continued: The Supreme Personality of Godhead is so great that simply by worshiping His lotus feet, your great-grandfather, Lord </a:t>
            </a:r>
            <a:r>
              <a:rPr lang="en-US" b="1" dirty="0" err="1"/>
              <a:t>Brahmā</a:t>
            </a:r>
            <a:r>
              <a:rPr lang="en-US" b="1" dirty="0"/>
              <a:t>, acquired the necessary qualifications to create this universe. Although he is unborn and is the chief of all living creatures, he is situated in that exalted post because of the mercy of the Supreme Personality of Godhead, whom even great </a:t>
            </a:r>
            <a:r>
              <a:rPr lang="en-US" b="1" dirty="0" err="1"/>
              <a:t>yogīs</a:t>
            </a:r>
            <a:r>
              <a:rPr lang="en-US" b="1" dirty="0"/>
              <a:t> worship by controlling the mind and regulating the life air [</a:t>
            </a:r>
            <a:r>
              <a:rPr lang="en-US" b="1" dirty="0" err="1"/>
              <a:t>prāṇa</a:t>
            </a:r>
            <a:r>
              <a:rPr lang="en-US" b="1" dirty="0"/>
              <a:t>].</a:t>
            </a:r>
          </a:p>
          <a:p>
            <a:r>
              <a:rPr lang="en-US" b="1" dirty="0" err="1"/>
              <a:t>Sunīti</a:t>
            </a:r>
            <a:r>
              <a:rPr lang="en-US" b="1" dirty="0"/>
              <a:t> informed her son: Your grandfather </a:t>
            </a:r>
            <a:r>
              <a:rPr lang="en-US" b="1" dirty="0" err="1"/>
              <a:t>Svāyambhuva</a:t>
            </a:r>
            <a:r>
              <a:rPr lang="en-US" b="1" dirty="0"/>
              <a:t> Manu executed great sacrifices with distribution of charity, and thereby, with unflinching faith and devotion, he worshiped and satisfied the Supreme Personality of Godhead. By acting in that way, he achieved the greatest success in material happiness and afterwards achieved liberation, which is impossible to obtain by worshiping the demigods.</a:t>
            </a:r>
            <a:endParaRPr lang="en-US" dirty="0"/>
          </a:p>
        </p:txBody>
      </p:sp>
    </p:spTree>
    <p:extLst>
      <p:ext uri="{BB962C8B-B14F-4D97-AF65-F5344CB8AC3E}">
        <p14:creationId xmlns:p14="http://schemas.microsoft.com/office/powerpoint/2010/main" val="18342042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0C92C-4D5B-224D-BB34-380664A16D5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4AE5CF6-0CC7-F946-BDEC-C98AFACFB3A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F33BCB22-A3C3-404A-9393-A30CCCF6460E}"/>
              </a:ext>
            </a:extLst>
          </p:cNvPr>
          <p:cNvPicPr>
            <a:picLocks noChangeAspect="1"/>
          </p:cNvPicPr>
          <p:nvPr/>
        </p:nvPicPr>
        <p:blipFill>
          <a:blip r:embed="rId2"/>
          <a:stretch>
            <a:fillRect/>
          </a:stretch>
        </p:blipFill>
        <p:spPr>
          <a:xfrm>
            <a:off x="3032641" y="0"/>
            <a:ext cx="6126718" cy="6858000"/>
          </a:xfrm>
          <a:prstGeom prst="rect">
            <a:avLst/>
          </a:prstGeom>
        </p:spPr>
      </p:pic>
    </p:spTree>
    <p:extLst>
      <p:ext uri="{BB962C8B-B14F-4D97-AF65-F5344CB8AC3E}">
        <p14:creationId xmlns:p14="http://schemas.microsoft.com/office/powerpoint/2010/main" val="36973266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2B15E1-FDC0-054E-AD24-D09C908C1F8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0929E00-C878-D14D-92B4-27B6EA92A1D6}"/>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22127E7D-9647-FF44-A8A0-E59ACCE537A9}"/>
              </a:ext>
            </a:extLst>
          </p:cNvPr>
          <p:cNvPicPr>
            <a:picLocks noChangeAspect="1"/>
          </p:cNvPicPr>
          <p:nvPr/>
        </p:nvPicPr>
        <p:blipFill>
          <a:blip r:embed="rId2"/>
          <a:stretch>
            <a:fillRect/>
          </a:stretch>
        </p:blipFill>
        <p:spPr>
          <a:xfrm>
            <a:off x="2162089" y="0"/>
            <a:ext cx="7867821" cy="6858000"/>
          </a:xfrm>
          <a:prstGeom prst="rect">
            <a:avLst/>
          </a:prstGeom>
        </p:spPr>
      </p:pic>
    </p:spTree>
    <p:extLst>
      <p:ext uri="{BB962C8B-B14F-4D97-AF65-F5344CB8AC3E}">
        <p14:creationId xmlns:p14="http://schemas.microsoft.com/office/powerpoint/2010/main" val="38605506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6D11-B7E5-AF4E-8D6B-68066294CD21}"/>
              </a:ext>
            </a:extLst>
          </p:cNvPr>
          <p:cNvSpPr>
            <a:spLocks noGrp="1"/>
          </p:cNvSpPr>
          <p:nvPr>
            <p:ph type="title"/>
          </p:nvPr>
        </p:nvSpPr>
        <p:spPr>
          <a:xfrm>
            <a:off x="838200" y="365125"/>
            <a:ext cx="5393361" cy="1325563"/>
          </a:xfrm>
        </p:spPr>
        <p:txBody>
          <a:bodyPr>
            <a:normAutofit/>
          </a:bodyPr>
          <a:lstStyle/>
          <a:p>
            <a:r>
              <a:rPr lang="en-US" dirty="0"/>
              <a:t>We have to go!</a:t>
            </a:r>
          </a:p>
        </p:txBody>
      </p:sp>
      <p:sp>
        <p:nvSpPr>
          <p:cNvPr id="3" name="Content Placeholder 2">
            <a:extLst>
              <a:ext uri="{FF2B5EF4-FFF2-40B4-BE49-F238E27FC236}">
                <a16:creationId xmlns:a16="http://schemas.microsoft.com/office/drawing/2014/main" id="{2DA2D2EF-0EE6-7B48-BFE9-CD736C87E146}"/>
              </a:ext>
            </a:extLst>
          </p:cNvPr>
          <p:cNvSpPr>
            <a:spLocks noGrp="1"/>
          </p:cNvSpPr>
          <p:nvPr>
            <p:ph idx="1"/>
          </p:nvPr>
        </p:nvSpPr>
        <p:spPr>
          <a:xfrm>
            <a:off x="244366" y="1467748"/>
            <a:ext cx="6061841" cy="5122237"/>
          </a:xfrm>
        </p:spPr>
        <p:txBody>
          <a:bodyPr>
            <a:normAutofit/>
          </a:bodyPr>
          <a:lstStyle/>
          <a:p>
            <a:pPr marL="0" indent="0" algn="ctr">
              <a:buNone/>
            </a:pPr>
            <a:r>
              <a:rPr lang="hi-IN" sz="1800" dirty="0">
                <a:latin typeface="Balaram" pitchFamily="2" charset="0"/>
              </a:rPr>
              <a:t>पुनश्च भूयाद्भगवत्यनन्ते</a:t>
            </a:r>
            <a:r>
              <a:rPr lang="en-US" sz="1800" dirty="0">
                <a:latin typeface="Balaram" pitchFamily="2" charset="0"/>
              </a:rPr>
              <a:t> </a:t>
            </a:r>
          </a:p>
          <a:p>
            <a:pPr marL="0" indent="0" algn="ctr">
              <a:buNone/>
            </a:pPr>
            <a:r>
              <a:rPr lang="hi-IN" sz="1800" dirty="0">
                <a:latin typeface="Balaram" pitchFamily="2" charset="0"/>
              </a:rPr>
              <a:t>रति: प्रसङ्गश्च तदाश्रयेषु ।</a:t>
            </a:r>
            <a:br>
              <a:rPr lang="hi-IN" sz="1800" dirty="0">
                <a:latin typeface="Balaram" pitchFamily="2" charset="0"/>
              </a:rPr>
            </a:br>
            <a:r>
              <a:rPr lang="hi-IN" sz="1800" dirty="0">
                <a:latin typeface="Balaram" pitchFamily="2" charset="0"/>
              </a:rPr>
              <a:t>महत्सु यां यामुपयामि सृष्टिं</a:t>
            </a:r>
            <a:r>
              <a:rPr lang="en-US" sz="1800" dirty="0">
                <a:latin typeface="Balaram" pitchFamily="2" charset="0"/>
              </a:rPr>
              <a:t> </a:t>
            </a:r>
          </a:p>
          <a:p>
            <a:pPr marL="0" indent="0" algn="ctr">
              <a:buNone/>
            </a:pPr>
            <a:r>
              <a:rPr lang="hi-IN" sz="1800" dirty="0">
                <a:latin typeface="Balaram" pitchFamily="2" charset="0"/>
              </a:rPr>
              <a:t>मैत्र्यस्तु सर्वत्र नमो द्विजेभ्य: ॥ १६ ॥ </a:t>
            </a:r>
            <a:endParaRPr lang="en-US" sz="1800" dirty="0">
              <a:latin typeface="Balaram" pitchFamily="2" charset="0"/>
            </a:endParaRPr>
          </a:p>
          <a:p>
            <a:pPr marL="0" indent="0" algn="ctr">
              <a:buNone/>
            </a:pPr>
            <a:endParaRPr lang="en-US" sz="1800" dirty="0">
              <a:latin typeface="Balaram" pitchFamily="2" charset="0"/>
            </a:endParaRPr>
          </a:p>
          <a:p>
            <a:pPr marL="0" indent="0" algn="ctr">
              <a:buNone/>
            </a:pPr>
            <a:r>
              <a:rPr lang="en-US" sz="1800" i="1" dirty="0" err="1">
                <a:latin typeface="Balaram" pitchFamily="2" charset="0"/>
              </a:rPr>
              <a:t>punaś</a:t>
            </a:r>
            <a:r>
              <a:rPr lang="en-US" sz="1800" i="1" dirty="0">
                <a:latin typeface="Balaram" pitchFamily="2" charset="0"/>
              </a:rPr>
              <a:t> ca </a:t>
            </a:r>
            <a:r>
              <a:rPr lang="en-US" sz="1800" i="1" dirty="0" err="1">
                <a:latin typeface="Balaram" pitchFamily="2" charset="0"/>
              </a:rPr>
              <a:t>bhūyād</a:t>
            </a:r>
            <a:r>
              <a:rPr lang="en-US" sz="1800" i="1" dirty="0">
                <a:latin typeface="Balaram" pitchFamily="2" charset="0"/>
              </a:rPr>
              <a:t> </a:t>
            </a:r>
            <a:r>
              <a:rPr lang="en-US" sz="1800" i="1" dirty="0" err="1">
                <a:latin typeface="Balaram" pitchFamily="2" charset="0"/>
              </a:rPr>
              <a:t>bhagavaty</a:t>
            </a:r>
            <a:r>
              <a:rPr lang="en-US" sz="1800" i="1" dirty="0">
                <a:latin typeface="Balaram" pitchFamily="2" charset="0"/>
              </a:rPr>
              <a:t> </a:t>
            </a:r>
            <a:r>
              <a:rPr lang="en-US" sz="1800" i="1" dirty="0" err="1">
                <a:latin typeface="Balaram" pitchFamily="2" charset="0"/>
              </a:rPr>
              <a:t>anante</a:t>
            </a:r>
            <a:r>
              <a:rPr lang="en-US" sz="1800" i="1" dirty="0">
                <a:latin typeface="Balaram" pitchFamily="2" charset="0"/>
              </a:rPr>
              <a:t> </a:t>
            </a:r>
          </a:p>
          <a:p>
            <a:pPr marL="0" indent="0" algn="ctr">
              <a:buNone/>
            </a:pPr>
            <a:r>
              <a:rPr lang="en-US" sz="1800" i="1" dirty="0" err="1">
                <a:latin typeface="Balaram" pitchFamily="2" charset="0"/>
              </a:rPr>
              <a:t>ratiḥ</a:t>
            </a:r>
            <a:r>
              <a:rPr lang="en-US" sz="1800" i="1" dirty="0">
                <a:latin typeface="Balaram" pitchFamily="2" charset="0"/>
              </a:rPr>
              <a:t> </a:t>
            </a:r>
            <a:r>
              <a:rPr lang="en-US" sz="1800" i="1" dirty="0" err="1">
                <a:latin typeface="Balaram" pitchFamily="2" charset="0"/>
              </a:rPr>
              <a:t>prasaṅgaś</a:t>
            </a:r>
            <a:r>
              <a:rPr lang="en-US" sz="1800" i="1" dirty="0">
                <a:latin typeface="Balaram" pitchFamily="2" charset="0"/>
              </a:rPr>
              <a:t> ca tad-</a:t>
            </a:r>
            <a:r>
              <a:rPr lang="en-US" sz="1800" i="1" dirty="0" err="1">
                <a:latin typeface="Balaram" pitchFamily="2" charset="0"/>
              </a:rPr>
              <a:t>āśrayeṣu</a:t>
            </a:r>
            <a:br>
              <a:rPr lang="en-US" sz="1800" i="1" dirty="0">
                <a:latin typeface="Balaram" pitchFamily="2" charset="0"/>
              </a:rPr>
            </a:br>
            <a:r>
              <a:rPr lang="en-US" sz="1800" i="1" dirty="0" err="1">
                <a:latin typeface="Balaram" pitchFamily="2" charset="0"/>
              </a:rPr>
              <a:t>mahatsu</a:t>
            </a:r>
            <a:r>
              <a:rPr lang="en-US" sz="1800" i="1" dirty="0">
                <a:latin typeface="Balaram" pitchFamily="2" charset="0"/>
              </a:rPr>
              <a:t> </a:t>
            </a:r>
            <a:r>
              <a:rPr lang="en-US" sz="1800" i="1" dirty="0" err="1">
                <a:latin typeface="Balaram" pitchFamily="2" charset="0"/>
              </a:rPr>
              <a:t>yāṁ</a:t>
            </a:r>
            <a:r>
              <a:rPr lang="en-US" sz="1800" i="1" dirty="0">
                <a:latin typeface="Balaram" pitchFamily="2" charset="0"/>
              </a:rPr>
              <a:t> </a:t>
            </a:r>
            <a:r>
              <a:rPr lang="en-US" sz="1800" i="1" dirty="0" err="1">
                <a:latin typeface="Balaram" pitchFamily="2" charset="0"/>
              </a:rPr>
              <a:t>yām</a:t>
            </a:r>
            <a:r>
              <a:rPr lang="en-US" sz="1800" i="1" dirty="0">
                <a:latin typeface="Balaram" pitchFamily="2" charset="0"/>
              </a:rPr>
              <a:t> </a:t>
            </a:r>
            <a:r>
              <a:rPr lang="en-US" sz="1800" i="1" dirty="0" err="1">
                <a:latin typeface="Balaram" pitchFamily="2" charset="0"/>
              </a:rPr>
              <a:t>upayāmi</a:t>
            </a:r>
            <a:r>
              <a:rPr lang="en-US" sz="1800" i="1" dirty="0">
                <a:latin typeface="Balaram" pitchFamily="2" charset="0"/>
              </a:rPr>
              <a:t> </a:t>
            </a:r>
            <a:r>
              <a:rPr lang="en-US" sz="1800" i="1" dirty="0" err="1">
                <a:latin typeface="Balaram" pitchFamily="2" charset="0"/>
              </a:rPr>
              <a:t>sṛṣṭiṁ</a:t>
            </a:r>
            <a:r>
              <a:rPr lang="en-US" sz="1800" i="1" dirty="0">
                <a:latin typeface="Balaram" pitchFamily="2" charset="0"/>
              </a:rPr>
              <a:t> </a:t>
            </a:r>
          </a:p>
          <a:p>
            <a:pPr marL="0" indent="0" algn="ctr">
              <a:buNone/>
            </a:pPr>
            <a:r>
              <a:rPr lang="en-US" sz="1800" i="1" dirty="0" err="1">
                <a:latin typeface="Balaram" pitchFamily="2" charset="0"/>
              </a:rPr>
              <a:t>maitry</a:t>
            </a:r>
            <a:r>
              <a:rPr lang="en-US" sz="1800" i="1" dirty="0">
                <a:latin typeface="Balaram" pitchFamily="2" charset="0"/>
              </a:rPr>
              <a:t> </a:t>
            </a:r>
            <a:r>
              <a:rPr lang="en-US" sz="1800" i="1" dirty="0" err="1">
                <a:latin typeface="Balaram" pitchFamily="2" charset="0"/>
              </a:rPr>
              <a:t>astu</a:t>
            </a:r>
            <a:r>
              <a:rPr lang="en-US" sz="1800" i="1" dirty="0">
                <a:latin typeface="Balaram" pitchFamily="2" charset="0"/>
              </a:rPr>
              <a:t> </a:t>
            </a:r>
            <a:r>
              <a:rPr lang="en-US" sz="1800" i="1" dirty="0" err="1">
                <a:latin typeface="Balaram" pitchFamily="2" charset="0"/>
              </a:rPr>
              <a:t>sarvatra</a:t>
            </a:r>
            <a:r>
              <a:rPr lang="en-US" sz="1800" i="1" dirty="0">
                <a:latin typeface="Balaram" pitchFamily="2" charset="0"/>
              </a:rPr>
              <a:t> </a:t>
            </a:r>
            <a:r>
              <a:rPr lang="en-US" sz="1800" i="1" dirty="0" err="1">
                <a:latin typeface="Balaram" pitchFamily="2" charset="0"/>
              </a:rPr>
              <a:t>namo</a:t>
            </a:r>
            <a:r>
              <a:rPr lang="en-US" sz="1800" i="1" dirty="0">
                <a:latin typeface="Balaram" pitchFamily="2" charset="0"/>
              </a:rPr>
              <a:t> </a:t>
            </a:r>
            <a:r>
              <a:rPr lang="en-US" sz="1800" i="1" dirty="0" err="1">
                <a:latin typeface="Balaram" pitchFamily="2" charset="0"/>
              </a:rPr>
              <a:t>dvijebhyaḥ</a:t>
            </a:r>
            <a:endParaRPr lang="en-US" sz="1800" i="1" dirty="0">
              <a:latin typeface="Balaram" pitchFamily="2" charset="0"/>
            </a:endParaRPr>
          </a:p>
          <a:p>
            <a:pPr marL="0" indent="0" algn="ctr">
              <a:buNone/>
            </a:pPr>
            <a:endParaRPr lang="en-US" sz="1800" dirty="0">
              <a:latin typeface="Balaram" pitchFamily="2" charset="0"/>
            </a:endParaRPr>
          </a:p>
          <a:p>
            <a:pPr marL="0" indent="0" algn="just">
              <a:buNone/>
            </a:pPr>
            <a:r>
              <a:rPr lang="en-US" sz="1800" b="1" dirty="0">
                <a:latin typeface="Balaram" pitchFamily="2" charset="0"/>
              </a:rPr>
              <a:t>Again, offering </a:t>
            </a:r>
            <a:r>
              <a:rPr lang="en-US" sz="1800" b="1" dirty="0" err="1">
                <a:latin typeface="Balaram" pitchFamily="2" charset="0"/>
              </a:rPr>
              <a:t>obeisances</a:t>
            </a:r>
            <a:r>
              <a:rPr lang="en-US" sz="1800" b="1" dirty="0">
                <a:latin typeface="Balaram" pitchFamily="2" charset="0"/>
              </a:rPr>
              <a:t> unto all you </a:t>
            </a:r>
            <a:r>
              <a:rPr lang="en-US" sz="1800" b="1" dirty="0" err="1">
                <a:latin typeface="Balaram" pitchFamily="2" charset="0"/>
              </a:rPr>
              <a:t>brāhmaṇas</a:t>
            </a:r>
            <a:r>
              <a:rPr lang="en-US" sz="1800" b="1" dirty="0">
                <a:latin typeface="Balaram" pitchFamily="2" charset="0"/>
              </a:rPr>
              <a:t>, I pray that if I should again take my birth in the material world I will have complete attachment to the unlimited Lord </a:t>
            </a:r>
            <a:r>
              <a:rPr lang="en-US" sz="1800" b="1" dirty="0" err="1">
                <a:latin typeface="Balaram" pitchFamily="2" charset="0"/>
              </a:rPr>
              <a:t>Kṛṣṇa</a:t>
            </a:r>
            <a:r>
              <a:rPr lang="en-US" sz="1800" b="1" dirty="0">
                <a:latin typeface="Balaram" pitchFamily="2" charset="0"/>
              </a:rPr>
              <a:t>, association with His devotees and friendly relations with all living beings. [SB 1.19.16]</a:t>
            </a:r>
            <a:endParaRPr lang="en-US" sz="1800" dirty="0">
              <a:latin typeface="Balaram" pitchFamily="2" charset="0"/>
            </a:endParaRPr>
          </a:p>
        </p:txBody>
      </p:sp>
      <p:pic>
        <p:nvPicPr>
          <p:cNvPr id="12290" name="Picture 2" descr="Sukadeva's Instructions to Pariksit Maharaj">
            <a:extLst>
              <a:ext uri="{FF2B5EF4-FFF2-40B4-BE49-F238E27FC236}">
                <a16:creationId xmlns:a16="http://schemas.microsoft.com/office/drawing/2014/main" id="{62D57EF5-AAFE-D148-806F-B914865169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5364" r="10888" b="3"/>
          <a:stretch/>
        </p:blipFill>
        <p:spPr bwMode="auto">
          <a:xfrm>
            <a:off x="6374920" y="758514"/>
            <a:ext cx="5122238" cy="5122238"/>
          </a:xfrm>
          <a:custGeom>
            <a:avLst/>
            <a:gdLst/>
            <a:ahLst/>
            <a:cxnLst/>
            <a:rect l="l" t="t" r="r" b="b"/>
            <a:pathLst>
              <a:path w="2663168" h="2663168">
                <a:moveTo>
                  <a:pt x="1331584" y="0"/>
                </a:moveTo>
                <a:cubicBezTo>
                  <a:pt x="2066998" y="0"/>
                  <a:pt x="2663168" y="596170"/>
                  <a:pt x="2663168" y="1331584"/>
                </a:cubicBezTo>
                <a:cubicBezTo>
                  <a:pt x="2663168" y="2066998"/>
                  <a:pt x="2066998" y="2663168"/>
                  <a:pt x="1331584" y="2663168"/>
                </a:cubicBezTo>
                <a:cubicBezTo>
                  <a:pt x="596170" y="2663168"/>
                  <a:pt x="0" y="2066998"/>
                  <a:pt x="0" y="1331584"/>
                </a:cubicBezTo>
                <a:cubicBezTo>
                  <a:pt x="0" y="596170"/>
                  <a:pt x="596170" y="0"/>
                  <a:pt x="1331584" y="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27860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56D11-B7E5-AF4E-8D6B-68066294CD21}"/>
              </a:ext>
            </a:extLst>
          </p:cNvPr>
          <p:cNvSpPr>
            <a:spLocks noGrp="1"/>
          </p:cNvSpPr>
          <p:nvPr>
            <p:ph type="title"/>
          </p:nvPr>
        </p:nvSpPr>
        <p:spPr>
          <a:xfrm>
            <a:off x="673749" y="4610244"/>
            <a:ext cx="3649703" cy="1714500"/>
          </a:xfrm>
        </p:spPr>
        <p:txBody>
          <a:bodyPr>
            <a:normAutofit/>
          </a:bodyPr>
          <a:lstStyle/>
          <a:p>
            <a:r>
              <a:rPr lang="hi-IN" sz="2800"/>
              <a:t>हमने जाना है</a:t>
            </a:r>
            <a:endParaRPr lang="en-US" sz="2800"/>
          </a:p>
        </p:txBody>
      </p:sp>
      <p:pic>
        <p:nvPicPr>
          <p:cNvPr id="12290" name="Picture 2" descr="Sukadeva's Instructions to Pariksit Maharaj">
            <a:extLst>
              <a:ext uri="{FF2B5EF4-FFF2-40B4-BE49-F238E27FC236}">
                <a16:creationId xmlns:a16="http://schemas.microsoft.com/office/drawing/2014/main" id="{62D57EF5-AAFE-D148-806F-B9148651696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73" r="16171" b="-2"/>
          <a:stretch/>
        </p:blipFill>
        <p:spPr bwMode="auto">
          <a:xfrm>
            <a:off x="673749" y="370320"/>
            <a:ext cx="3716238" cy="405101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6FFF3EAA-1BCE-BF4F-B7BC-3EF82684F428}"/>
              </a:ext>
            </a:extLst>
          </p:cNvPr>
          <p:cNvPicPr>
            <a:picLocks noChangeAspect="1"/>
          </p:cNvPicPr>
          <p:nvPr/>
        </p:nvPicPr>
        <p:blipFill rotWithShape="1">
          <a:blip r:embed="rId3"/>
          <a:srcRect r="3916"/>
          <a:stretch/>
        </p:blipFill>
        <p:spPr>
          <a:xfrm>
            <a:off x="4719344" y="370320"/>
            <a:ext cx="6798907" cy="5954424"/>
          </a:xfrm>
          <a:prstGeom prst="rect">
            <a:avLst/>
          </a:prstGeom>
        </p:spPr>
      </p:pic>
      <p:sp>
        <p:nvSpPr>
          <p:cNvPr id="6" name="Content Placeholder 5">
            <a:extLst>
              <a:ext uri="{FF2B5EF4-FFF2-40B4-BE49-F238E27FC236}">
                <a16:creationId xmlns:a16="http://schemas.microsoft.com/office/drawing/2014/main" id="{F206D727-A1FA-6741-9C42-88217242CACE}"/>
              </a:ext>
            </a:extLst>
          </p:cNvPr>
          <p:cNvSpPr>
            <a:spLocks noGrp="1"/>
          </p:cNvSpPr>
          <p:nvPr>
            <p:ph idx="1"/>
          </p:nvPr>
        </p:nvSpPr>
        <p:spPr>
          <a:xfrm>
            <a:off x="4793019" y="4610244"/>
            <a:ext cx="6725232" cy="1714500"/>
          </a:xfrm>
        </p:spPr>
        <p:txBody>
          <a:bodyPr anchor="ctr">
            <a:normAutofit/>
          </a:bodyPr>
          <a:lstStyle/>
          <a:p>
            <a:endParaRPr lang="en-US" sz="1700"/>
          </a:p>
        </p:txBody>
      </p:sp>
    </p:spTree>
    <p:extLst>
      <p:ext uri="{BB962C8B-B14F-4D97-AF65-F5344CB8AC3E}">
        <p14:creationId xmlns:p14="http://schemas.microsoft.com/office/powerpoint/2010/main" val="23816584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47" name="Rectangle 136">
            <a:extLst>
              <a:ext uri="{FF2B5EF4-FFF2-40B4-BE49-F238E27FC236}">
                <a16:creationId xmlns:a16="http://schemas.microsoft.com/office/drawing/2014/main" id="{72D05657-94EE-4B2D-BC1B-A1D0650636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48" name="Arc 138">
            <a:extLst>
              <a:ext uri="{FF2B5EF4-FFF2-40B4-BE49-F238E27FC236}">
                <a16:creationId xmlns:a16="http://schemas.microsoft.com/office/drawing/2014/main" id="{7586665A-47B3-4AEE-BC94-15D89FF70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465099" y="486184"/>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2" name="Title 1">
            <a:extLst>
              <a:ext uri="{FF2B5EF4-FFF2-40B4-BE49-F238E27FC236}">
                <a16:creationId xmlns:a16="http://schemas.microsoft.com/office/drawing/2014/main" id="{8B5BC0B6-991E-A24E-99AE-FA34C4F659AF}"/>
              </a:ext>
            </a:extLst>
          </p:cNvPr>
          <p:cNvSpPr>
            <a:spLocks noGrp="1"/>
          </p:cNvSpPr>
          <p:nvPr>
            <p:ph type="title"/>
          </p:nvPr>
        </p:nvSpPr>
        <p:spPr>
          <a:xfrm>
            <a:off x="4184542" y="486184"/>
            <a:ext cx="7363990" cy="1325563"/>
          </a:xfrm>
        </p:spPr>
        <p:txBody>
          <a:bodyPr>
            <a:normAutofit/>
          </a:bodyPr>
          <a:lstStyle/>
          <a:p>
            <a:r>
              <a:rPr lang="en-US" dirty="0"/>
              <a:t>Blame yourself not others – See </a:t>
            </a:r>
            <a:r>
              <a:rPr lang="en-US" i="1" dirty="0"/>
              <a:t>only</a:t>
            </a:r>
            <a:r>
              <a:rPr lang="en-US" dirty="0"/>
              <a:t> Krishna</a:t>
            </a:r>
          </a:p>
        </p:txBody>
      </p:sp>
      <p:pic>
        <p:nvPicPr>
          <p:cNvPr id="10244" name="Picture 4" descr="IT WILL TAKE LIFETIMES TO KNOW THAT SENSUAL GRATIFICATION IS ABOMINABLE -  Krishna Consciousness - Quora">
            <a:extLst>
              <a:ext uri="{FF2B5EF4-FFF2-40B4-BE49-F238E27FC236}">
                <a16:creationId xmlns:a16="http://schemas.microsoft.com/office/drawing/2014/main" id="{163DC82D-05ED-014C-868F-247E6612CB6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3" b="25002"/>
          <a:stretch/>
        </p:blipFill>
        <p:spPr bwMode="auto">
          <a:xfrm>
            <a:off x="581526" y="258142"/>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a:noFill/>
          <a:extLst>
            <a:ext uri="{909E8E84-426E-40DD-AFC4-6F175D3DCCD1}">
              <a14:hiddenFill xmlns:a14="http://schemas.microsoft.com/office/drawing/2010/main">
                <a:solidFill>
                  <a:srgbClr val="FFFFFF"/>
                </a:solidFill>
              </a14:hiddenFill>
            </a:ext>
          </a:extLst>
        </p:spPr>
      </p:pic>
      <p:pic>
        <p:nvPicPr>
          <p:cNvPr id="10242" name="Picture 2" descr="BG 7.19 (1972) - Vanisource">
            <a:extLst>
              <a:ext uri="{FF2B5EF4-FFF2-40B4-BE49-F238E27FC236}">
                <a16:creationId xmlns:a16="http://schemas.microsoft.com/office/drawing/2014/main" id="{1D91F802-4120-8B4B-BC16-1CCBF3654B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430" r="30556"/>
          <a:stretch/>
        </p:blipFill>
        <p:spPr bwMode="auto">
          <a:xfrm>
            <a:off x="581526" y="3486449"/>
            <a:ext cx="3118718" cy="3118718"/>
          </a:xfrm>
          <a:custGeom>
            <a:avLst/>
            <a:gdLst/>
            <a:ahLst/>
            <a:cxnLst/>
            <a:rect l="l" t="t" r="r" b="b"/>
            <a:pathLst>
              <a:path w="2683042" h="2683042">
                <a:moveTo>
                  <a:pt x="102278" y="0"/>
                </a:moveTo>
                <a:lnTo>
                  <a:pt x="2580764" y="0"/>
                </a:lnTo>
                <a:cubicBezTo>
                  <a:pt x="2637251" y="0"/>
                  <a:pt x="2683042" y="45791"/>
                  <a:pt x="2683042" y="102278"/>
                </a:cubicBezTo>
                <a:lnTo>
                  <a:pt x="2683042" y="2580764"/>
                </a:lnTo>
                <a:cubicBezTo>
                  <a:pt x="2683042" y="2637251"/>
                  <a:pt x="2637251" y="2683042"/>
                  <a:pt x="2580764" y="2683042"/>
                </a:cubicBezTo>
                <a:lnTo>
                  <a:pt x="102278" y="2683042"/>
                </a:lnTo>
                <a:cubicBezTo>
                  <a:pt x="45791" y="2683042"/>
                  <a:pt x="0" y="2637251"/>
                  <a:pt x="0" y="2580764"/>
                </a:cubicBezTo>
                <a:lnTo>
                  <a:pt x="0" y="102278"/>
                </a:lnTo>
                <a:cubicBezTo>
                  <a:pt x="0" y="45791"/>
                  <a:pt x="45791" y="0"/>
                  <a:pt x="102278" y="0"/>
                </a:cubicBez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5E5E2BEE-FEFC-6247-A032-7FB9BEC61250}"/>
              </a:ext>
            </a:extLst>
          </p:cNvPr>
          <p:cNvSpPr>
            <a:spLocks noGrp="1"/>
          </p:cNvSpPr>
          <p:nvPr>
            <p:ph idx="1"/>
          </p:nvPr>
        </p:nvSpPr>
        <p:spPr>
          <a:xfrm>
            <a:off x="4184542" y="1946684"/>
            <a:ext cx="7363990" cy="4351338"/>
          </a:xfrm>
        </p:spPr>
        <p:txBody>
          <a:bodyPr>
            <a:normAutofit/>
          </a:bodyPr>
          <a:lstStyle/>
          <a:p>
            <a:pPr marL="0" indent="0" algn="ctr">
              <a:buNone/>
            </a:pPr>
            <a:r>
              <a:rPr lang="hi-IN" sz="2000" dirty="0"/>
              <a:t>बहूनां जन्मनामन्ते ज्ञानवान्मां प्रपद्यते ।</a:t>
            </a:r>
            <a:br>
              <a:rPr lang="hi-IN" sz="2000" dirty="0"/>
            </a:br>
            <a:r>
              <a:rPr lang="hi-IN" sz="2000" dirty="0"/>
              <a:t>वासुदेव: सर्वमिति स महात्मा सुदुर्लभ: ॥ १९ ॥</a:t>
            </a:r>
            <a:endParaRPr lang="en-US" sz="2000" dirty="0"/>
          </a:p>
          <a:p>
            <a:pPr marL="0" indent="0" algn="ctr">
              <a:buNone/>
            </a:pPr>
            <a:r>
              <a:rPr lang="en-US" sz="2000" i="1" dirty="0" err="1"/>
              <a:t>bahūnāṁ</a:t>
            </a:r>
            <a:r>
              <a:rPr lang="en-US" sz="2000" i="1" dirty="0"/>
              <a:t> </a:t>
            </a:r>
            <a:r>
              <a:rPr lang="en-US" sz="2000" i="1" dirty="0" err="1"/>
              <a:t>janmanām</a:t>
            </a:r>
            <a:r>
              <a:rPr lang="en-US" sz="2000" i="1" dirty="0"/>
              <a:t> ante </a:t>
            </a:r>
            <a:r>
              <a:rPr lang="en-US" sz="2000" i="1" dirty="0" err="1"/>
              <a:t>jñānavān</a:t>
            </a:r>
            <a:r>
              <a:rPr lang="en-US" sz="2000" i="1" dirty="0"/>
              <a:t> </a:t>
            </a:r>
            <a:r>
              <a:rPr lang="en-US" sz="2000" i="1" dirty="0" err="1"/>
              <a:t>māṁ</a:t>
            </a:r>
            <a:r>
              <a:rPr lang="en-US" sz="2000" i="1" dirty="0"/>
              <a:t> </a:t>
            </a:r>
            <a:r>
              <a:rPr lang="en-US" sz="2000" i="1" dirty="0" err="1"/>
              <a:t>prapadyate</a:t>
            </a:r>
            <a:br>
              <a:rPr lang="en-US" sz="2000" i="1" dirty="0"/>
            </a:br>
            <a:r>
              <a:rPr lang="en-US" sz="2000" i="1" dirty="0" err="1"/>
              <a:t>vāsudevaḥ</a:t>
            </a:r>
            <a:r>
              <a:rPr lang="en-US" sz="2000" i="1" dirty="0"/>
              <a:t> </a:t>
            </a:r>
            <a:r>
              <a:rPr lang="en-US" sz="2000" i="1" dirty="0" err="1"/>
              <a:t>sarvam</a:t>
            </a:r>
            <a:r>
              <a:rPr lang="en-US" sz="2000" i="1" dirty="0"/>
              <a:t> </a:t>
            </a:r>
            <a:r>
              <a:rPr lang="en-US" sz="2000" i="1" dirty="0" err="1"/>
              <a:t>iti</a:t>
            </a:r>
            <a:r>
              <a:rPr lang="en-US" sz="2000" i="1" dirty="0"/>
              <a:t> </a:t>
            </a:r>
            <a:r>
              <a:rPr lang="en-US" sz="2000" i="1" dirty="0" err="1"/>
              <a:t>sa</a:t>
            </a:r>
            <a:r>
              <a:rPr lang="en-US" sz="2000" i="1" dirty="0"/>
              <a:t> </a:t>
            </a:r>
            <a:r>
              <a:rPr lang="en-US" sz="2000" i="1" dirty="0" err="1"/>
              <a:t>mahātmā</a:t>
            </a:r>
            <a:r>
              <a:rPr lang="en-US" sz="2000" i="1" dirty="0"/>
              <a:t> </a:t>
            </a:r>
            <a:r>
              <a:rPr lang="en-US" sz="2000" i="1" dirty="0" err="1"/>
              <a:t>su-durlabhaḥ</a:t>
            </a:r>
            <a:endParaRPr lang="en-US" sz="2000" i="1" dirty="0"/>
          </a:p>
          <a:p>
            <a:pPr marL="0" indent="0">
              <a:buNone/>
            </a:pPr>
            <a:r>
              <a:rPr lang="en-US" sz="2000" i="1" dirty="0">
                <a:hlinkClick r:id="rId4"/>
              </a:rPr>
              <a:t>bahūnām</a:t>
            </a:r>
            <a:r>
              <a:rPr lang="en-US" sz="2000" dirty="0"/>
              <a:t> — many; </a:t>
            </a:r>
            <a:r>
              <a:rPr lang="en-US" sz="2000" i="1" dirty="0">
                <a:hlinkClick r:id="rId5"/>
              </a:rPr>
              <a:t>janmanām</a:t>
            </a:r>
            <a:r>
              <a:rPr lang="en-US" sz="2000" dirty="0"/>
              <a:t> — repeated births and deaths; </a:t>
            </a:r>
            <a:r>
              <a:rPr lang="en-US" sz="2000" i="1" dirty="0">
                <a:hlinkClick r:id="rId6"/>
              </a:rPr>
              <a:t>ante</a:t>
            </a:r>
            <a:r>
              <a:rPr lang="en-US" sz="2000" dirty="0"/>
              <a:t> — after; </a:t>
            </a:r>
            <a:r>
              <a:rPr lang="en-US" sz="2000" i="1" dirty="0" err="1">
                <a:hlinkClick r:id="rId7"/>
              </a:rPr>
              <a:t>jñāna</a:t>
            </a:r>
            <a:r>
              <a:rPr lang="en-US" sz="2000" dirty="0" err="1"/>
              <a:t>-</a:t>
            </a:r>
            <a:r>
              <a:rPr lang="en-US" sz="2000" i="1" dirty="0" err="1">
                <a:hlinkClick r:id="rId8"/>
              </a:rPr>
              <a:t>vān</a:t>
            </a:r>
            <a:r>
              <a:rPr lang="en-US" sz="2000" dirty="0"/>
              <a:t> — one who is in full knowledge; </a:t>
            </a:r>
            <a:r>
              <a:rPr lang="en-US" sz="2000" i="1" dirty="0">
                <a:hlinkClick r:id="rId9"/>
              </a:rPr>
              <a:t>mām</a:t>
            </a:r>
            <a:r>
              <a:rPr lang="en-US" sz="2000" dirty="0"/>
              <a:t> — unto Me; </a:t>
            </a:r>
            <a:r>
              <a:rPr lang="en-US" sz="2000" i="1" dirty="0">
                <a:hlinkClick r:id="rId10"/>
              </a:rPr>
              <a:t>prapadyate</a:t>
            </a:r>
            <a:r>
              <a:rPr lang="en-US" sz="2000" dirty="0"/>
              <a:t> — surrenders; </a:t>
            </a:r>
            <a:r>
              <a:rPr lang="en-US" sz="2000" i="1" dirty="0">
                <a:hlinkClick r:id="rId11"/>
              </a:rPr>
              <a:t>vāsudevaḥ</a:t>
            </a:r>
            <a:r>
              <a:rPr lang="en-US" sz="2000" dirty="0"/>
              <a:t> — the Personality of Godhead, </a:t>
            </a:r>
            <a:r>
              <a:rPr lang="en-US" sz="2000" dirty="0" err="1"/>
              <a:t>Kṛṣṇa</a:t>
            </a:r>
            <a:r>
              <a:rPr lang="en-US" sz="2000" dirty="0"/>
              <a:t>; </a:t>
            </a:r>
            <a:r>
              <a:rPr lang="en-US" sz="2000" i="1" dirty="0">
                <a:hlinkClick r:id="rId12"/>
              </a:rPr>
              <a:t>sarvam</a:t>
            </a:r>
            <a:r>
              <a:rPr lang="en-US" sz="2000" dirty="0"/>
              <a:t> — everything; </a:t>
            </a:r>
            <a:r>
              <a:rPr lang="en-US" sz="2000" i="1" dirty="0">
                <a:hlinkClick r:id="rId13"/>
              </a:rPr>
              <a:t>iti</a:t>
            </a:r>
            <a:r>
              <a:rPr lang="en-US" sz="2000" dirty="0"/>
              <a:t> — thus; </a:t>
            </a:r>
            <a:r>
              <a:rPr lang="en-US" sz="2000" i="1" dirty="0">
                <a:hlinkClick r:id="rId14"/>
              </a:rPr>
              <a:t>saḥ</a:t>
            </a:r>
            <a:r>
              <a:rPr lang="en-US" sz="2000" dirty="0"/>
              <a:t> — that; </a:t>
            </a:r>
            <a:r>
              <a:rPr lang="en-US" sz="2000" i="1" dirty="0" err="1">
                <a:hlinkClick r:id="rId15"/>
              </a:rPr>
              <a:t>mahā</a:t>
            </a:r>
            <a:r>
              <a:rPr lang="en-US" sz="2000" dirty="0" err="1"/>
              <a:t>-</a:t>
            </a:r>
            <a:r>
              <a:rPr lang="en-US" sz="2000" i="1" dirty="0" err="1">
                <a:hlinkClick r:id="rId16"/>
              </a:rPr>
              <a:t>ātmā</a:t>
            </a:r>
            <a:r>
              <a:rPr lang="en-US" sz="2000" dirty="0"/>
              <a:t> — great soul; </a:t>
            </a:r>
            <a:r>
              <a:rPr lang="en-US" sz="2000" i="1" dirty="0" err="1">
                <a:hlinkClick r:id="rId17"/>
              </a:rPr>
              <a:t>su</a:t>
            </a:r>
            <a:r>
              <a:rPr lang="en-US" sz="2000" dirty="0" err="1"/>
              <a:t>-</a:t>
            </a:r>
            <a:r>
              <a:rPr lang="en-US" sz="2000" i="1" dirty="0" err="1">
                <a:hlinkClick r:id="rId18"/>
              </a:rPr>
              <a:t>durlabhaḥ</a:t>
            </a:r>
            <a:r>
              <a:rPr lang="en-US" sz="2000" dirty="0"/>
              <a:t> — very rare to see.</a:t>
            </a:r>
          </a:p>
          <a:p>
            <a:pPr marL="0" indent="0">
              <a:buNone/>
            </a:pPr>
            <a:r>
              <a:rPr lang="en-US" sz="2000" b="1" dirty="0"/>
              <a:t>After many births and deaths, he who is actually in knowledge surrenders unto Me, knowing Me to be the cause of all causes and all that is. Such a great soul is very rare.[BG 7.19]</a:t>
            </a:r>
            <a:endParaRPr lang="en-US" sz="2000" i="1" dirty="0"/>
          </a:p>
        </p:txBody>
      </p:sp>
    </p:spTree>
    <p:extLst>
      <p:ext uri="{BB962C8B-B14F-4D97-AF65-F5344CB8AC3E}">
        <p14:creationId xmlns:p14="http://schemas.microsoft.com/office/powerpoint/2010/main" val="31903720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3" name="Rectangle 35">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7B12660-3549-9745-BACF-CE9B2120508E}"/>
              </a:ext>
            </a:extLst>
          </p:cNvPr>
          <p:cNvSpPr>
            <a:spLocks noGrp="1"/>
          </p:cNvSpPr>
          <p:nvPr>
            <p:ph type="title"/>
          </p:nvPr>
        </p:nvSpPr>
        <p:spPr>
          <a:xfrm>
            <a:off x="635000" y="640823"/>
            <a:ext cx="3418659" cy="5583148"/>
          </a:xfrm>
        </p:spPr>
        <p:txBody>
          <a:bodyPr anchor="ctr">
            <a:normAutofit/>
          </a:bodyPr>
          <a:lstStyle/>
          <a:p>
            <a:r>
              <a:rPr lang="en-US" sz="5400"/>
              <a:t>Points to remember</a:t>
            </a:r>
          </a:p>
        </p:txBody>
      </p:sp>
      <p:sp>
        <p:nvSpPr>
          <p:cNvPr id="44"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Content Placeholder 2">
            <a:extLst>
              <a:ext uri="{FF2B5EF4-FFF2-40B4-BE49-F238E27FC236}">
                <a16:creationId xmlns:a16="http://schemas.microsoft.com/office/drawing/2014/main" id="{ACA260BF-B581-4A7B-84B3-0564CCA7A743}"/>
              </a:ext>
            </a:extLst>
          </p:cNvPr>
          <p:cNvGraphicFramePr>
            <a:graphicFrameLocks noGrp="1"/>
          </p:cNvGraphicFramePr>
          <p:nvPr>
            <p:ph idx="1"/>
            <p:extLst>
              <p:ext uri="{D42A27DB-BD31-4B8C-83A1-F6EECF244321}">
                <p14:modId xmlns:p14="http://schemas.microsoft.com/office/powerpoint/2010/main" val="2446373954"/>
              </p:ext>
            </p:extLst>
          </p:nvPr>
        </p:nvGraphicFramePr>
        <p:xfrm>
          <a:off x="4323406" y="165538"/>
          <a:ext cx="7553388" cy="648751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991760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8" name="Rectangle 77">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1DD00C-721E-2348-8631-02B1349BE4CB}"/>
              </a:ext>
            </a:extLst>
          </p:cNvPr>
          <p:cNvSpPr>
            <a:spLocks noGrp="1"/>
          </p:cNvSpPr>
          <p:nvPr>
            <p:ph type="title"/>
          </p:nvPr>
        </p:nvSpPr>
        <p:spPr>
          <a:xfrm>
            <a:off x="838201" y="345810"/>
            <a:ext cx="5120561" cy="624249"/>
          </a:xfrm>
        </p:spPr>
        <p:txBody>
          <a:bodyPr>
            <a:normAutofit fontScale="90000"/>
          </a:bodyPr>
          <a:lstStyle/>
          <a:p>
            <a:r>
              <a:rPr lang="en-US" dirty="0">
                <a:latin typeface="Balaram" pitchFamily="2" charset="0"/>
              </a:rPr>
              <a:t>Recap</a:t>
            </a:r>
            <a:r>
              <a:rPr lang="en-US" dirty="0"/>
              <a:t> </a:t>
            </a:r>
          </a:p>
        </p:txBody>
      </p:sp>
      <p:sp>
        <p:nvSpPr>
          <p:cNvPr id="3" name="Content Placeholder 2">
            <a:extLst>
              <a:ext uri="{FF2B5EF4-FFF2-40B4-BE49-F238E27FC236}">
                <a16:creationId xmlns:a16="http://schemas.microsoft.com/office/drawing/2014/main" id="{DD12B8D3-6576-594D-9BE2-76F1270011A4}"/>
              </a:ext>
            </a:extLst>
          </p:cNvPr>
          <p:cNvSpPr>
            <a:spLocks noGrp="1"/>
          </p:cNvSpPr>
          <p:nvPr>
            <p:ph idx="1"/>
          </p:nvPr>
        </p:nvSpPr>
        <p:spPr>
          <a:xfrm>
            <a:off x="420786" y="1168842"/>
            <a:ext cx="5840821" cy="5192201"/>
          </a:xfrm>
        </p:spPr>
        <p:txBody>
          <a:bodyPr>
            <a:normAutofit lnSpcReduction="10000"/>
          </a:bodyPr>
          <a:lstStyle/>
          <a:p>
            <a:pPr lvl="1"/>
            <a:r>
              <a:rPr lang="en-US" dirty="0">
                <a:latin typeface="Balaram" pitchFamily="2" charset="0"/>
              </a:rPr>
              <a:t>Duty in this age </a:t>
            </a:r>
          </a:p>
          <a:p>
            <a:pPr lvl="2"/>
            <a:r>
              <a:rPr lang="en-US" dirty="0">
                <a:latin typeface="Balaram" pitchFamily="2" charset="0"/>
              </a:rPr>
              <a:t>Lead simple life</a:t>
            </a:r>
          </a:p>
          <a:p>
            <a:pPr lvl="2"/>
            <a:r>
              <a:rPr lang="en-US" dirty="0">
                <a:latin typeface="Balaram" pitchFamily="2" charset="0"/>
              </a:rPr>
              <a:t>Don’t waste time in mental concoction</a:t>
            </a:r>
          </a:p>
          <a:p>
            <a:pPr lvl="2"/>
            <a:r>
              <a:rPr lang="en-US" dirty="0">
                <a:latin typeface="Balaram" pitchFamily="2" charset="0"/>
              </a:rPr>
              <a:t>Utilize time in </a:t>
            </a:r>
            <a:r>
              <a:rPr lang="en-US" i="1" dirty="0">
                <a:latin typeface="Balaram" pitchFamily="2" charset="0"/>
              </a:rPr>
              <a:t>serious</a:t>
            </a:r>
            <a:r>
              <a:rPr lang="en-US" dirty="0">
                <a:latin typeface="Balaram" pitchFamily="2" charset="0"/>
              </a:rPr>
              <a:t> study of Bhagavatam</a:t>
            </a:r>
          </a:p>
          <a:p>
            <a:pPr lvl="1"/>
            <a:r>
              <a:rPr lang="en-US" dirty="0">
                <a:latin typeface="Balaram" pitchFamily="2" charset="0"/>
              </a:rPr>
              <a:t>Medicine for this age</a:t>
            </a:r>
          </a:p>
          <a:p>
            <a:pPr lvl="2"/>
            <a:r>
              <a:rPr lang="en-US" dirty="0">
                <a:latin typeface="Balaram" pitchFamily="2" charset="0"/>
              </a:rPr>
              <a:t>Hear, Study and Contemplate</a:t>
            </a:r>
          </a:p>
          <a:p>
            <a:pPr lvl="2"/>
            <a:r>
              <a:rPr lang="en-US" dirty="0">
                <a:latin typeface="Balaram" pitchFamily="2" charset="0"/>
              </a:rPr>
              <a:t>Heart is meant for Krishna</a:t>
            </a:r>
          </a:p>
          <a:p>
            <a:pPr lvl="1"/>
            <a:r>
              <a:rPr lang="en-US" dirty="0">
                <a:latin typeface="Balaram" pitchFamily="2" charset="0"/>
              </a:rPr>
              <a:t>Solution to our dissatisfaction</a:t>
            </a:r>
          </a:p>
          <a:p>
            <a:pPr lvl="2"/>
            <a:r>
              <a:rPr lang="en-US" dirty="0">
                <a:latin typeface="Balaram" pitchFamily="2" charset="0"/>
              </a:rPr>
              <a:t>Spirit cannot be happy with matter. </a:t>
            </a:r>
          </a:p>
          <a:p>
            <a:pPr lvl="2"/>
            <a:r>
              <a:rPr lang="en-US" dirty="0">
                <a:latin typeface="Balaram" pitchFamily="2" charset="0"/>
              </a:rPr>
              <a:t>Glorify Lord Sri Krishna</a:t>
            </a:r>
          </a:p>
          <a:p>
            <a:pPr lvl="1"/>
            <a:r>
              <a:rPr lang="en-US" dirty="0">
                <a:latin typeface="Balaram" pitchFamily="2" charset="0"/>
              </a:rPr>
              <a:t>What is Real Wealth </a:t>
            </a:r>
          </a:p>
          <a:p>
            <a:pPr lvl="2"/>
            <a:r>
              <a:rPr lang="en-US" dirty="0">
                <a:latin typeface="Balaram" pitchFamily="2" charset="0"/>
              </a:rPr>
              <a:t>Pleasing Krishna pleases everyone</a:t>
            </a:r>
          </a:p>
          <a:p>
            <a:pPr lvl="2"/>
            <a:r>
              <a:rPr lang="en-US" dirty="0">
                <a:latin typeface="Balaram" pitchFamily="2" charset="0"/>
              </a:rPr>
              <a:t>Laxmi or Durga</a:t>
            </a:r>
          </a:p>
          <a:p>
            <a:pPr lvl="2"/>
            <a:r>
              <a:rPr lang="en-US" dirty="0">
                <a:latin typeface="Balaram" pitchFamily="2" charset="0"/>
              </a:rPr>
              <a:t>Remembrance of Krishna </a:t>
            </a:r>
          </a:p>
        </p:txBody>
      </p:sp>
      <p:sp>
        <p:nvSpPr>
          <p:cNvPr id="80" name="Oval 79">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 name="Picture 4" descr="Image result for mahavishnu goswami maharaj">
            <a:extLst>
              <a:ext uri="{FF2B5EF4-FFF2-40B4-BE49-F238E27FC236}">
                <a16:creationId xmlns:a16="http://schemas.microsoft.com/office/drawing/2014/main" id="{7AD4A3C5-0977-A04E-A6A9-8ADF6F3E6A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374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82" name="Arc 81">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2050" name="Picture 2" descr="Image result for Radha Neel Madhava">
            <a:extLst>
              <a:ext uri="{FF2B5EF4-FFF2-40B4-BE49-F238E27FC236}">
                <a16:creationId xmlns:a16="http://schemas.microsoft.com/office/drawing/2014/main" id="{D8350307-19FB-9740-B664-1218A72381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341" r="1" b="1464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0347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B12660-3549-9745-BACF-CE9B2120508E}"/>
              </a:ext>
            </a:extLst>
          </p:cNvPr>
          <p:cNvSpPr>
            <a:spLocks noGrp="1"/>
          </p:cNvSpPr>
          <p:nvPr>
            <p:ph type="title"/>
          </p:nvPr>
        </p:nvSpPr>
        <p:spPr>
          <a:xfrm>
            <a:off x="635000" y="640823"/>
            <a:ext cx="3418659" cy="5583148"/>
          </a:xfrm>
        </p:spPr>
        <p:txBody>
          <a:bodyPr anchor="ctr">
            <a:normAutofit/>
          </a:bodyPr>
          <a:lstStyle/>
          <a:p>
            <a:r>
              <a:rPr lang="hi-IN" sz="5400" dirty="0"/>
              <a:t>कृपया याद रखें</a:t>
            </a:r>
            <a:endParaRPr lang="en-US" sz="5400" dirty="0"/>
          </a:p>
        </p:txBody>
      </p:sp>
      <p:graphicFrame>
        <p:nvGraphicFramePr>
          <p:cNvPr id="15" name="Content Placeholder 2">
            <a:extLst>
              <a:ext uri="{FF2B5EF4-FFF2-40B4-BE49-F238E27FC236}">
                <a16:creationId xmlns:a16="http://schemas.microsoft.com/office/drawing/2014/main" id="{ACA260BF-B581-4A7B-84B3-0564CCA7A743}"/>
              </a:ext>
            </a:extLst>
          </p:cNvPr>
          <p:cNvGraphicFramePr>
            <a:graphicFrameLocks noGrp="1"/>
          </p:cNvGraphicFramePr>
          <p:nvPr>
            <p:ph idx="1"/>
            <p:extLst>
              <p:ext uri="{D42A27DB-BD31-4B8C-83A1-F6EECF244321}">
                <p14:modId xmlns:p14="http://schemas.microsoft.com/office/powerpoint/2010/main" val="2863171027"/>
              </p:ext>
            </p:extLst>
          </p:nvPr>
        </p:nvGraphicFramePr>
        <p:xfrm>
          <a:off x="4053659" y="165538"/>
          <a:ext cx="7691652" cy="647174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841707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9C784-3E24-DB48-90E8-29D3DB870D09}"/>
              </a:ext>
            </a:extLst>
          </p:cNvPr>
          <p:cNvSpPr>
            <a:spLocks noGrp="1"/>
          </p:cNvSpPr>
          <p:nvPr>
            <p:ph type="title"/>
          </p:nvPr>
        </p:nvSpPr>
        <p:spPr/>
        <p:txBody>
          <a:bodyPr/>
          <a:lstStyle/>
          <a:p>
            <a:r>
              <a:rPr lang="en-US" dirty="0"/>
              <a:t>Eat sparingly and depend on Krishna</a:t>
            </a:r>
          </a:p>
        </p:txBody>
      </p:sp>
      <p:sp>
        <p:nvSpPr>
          <p:cNvPr id="3" name="Content Placeholder 2">
            <a:extLst>
              <a:ext uri="{FF2B5EF4-FFF2-40B4-BE49-F238E27FC236}">
                <a16:creationId xmlns:a16="http://schemas.microsoft.com/office/drawing/2014/main" id="{BF6CE538-D8E4-D24C-9982-9E6726D42333}"/>
              </a:ext>
            </a:extLst>
          </p:cNvPr>
          <p:cNvSpPr>
            <a:spLocks noGrp="1"/>
          </p:cNvSpPr>
          <p:nvPr>
            <p:ph idx="1"/>
          </p:nvPr>
        </p:nvSpPr>
        <p:spPr/>
        <p:txBody>
          <a:bodyPr/>
          <a:lstStyle/>
          <a:p>
            <a:r>
              <a:rPr lang="en-US" dirty="0"/>
              <a:t>One who eats sparingly, eats away the sorrows. </a:t>
            </a:r>
          </a:p>
          <a:p>
            <a:r>
              <a:rPr lang="en-US" dirty="0"/>
              <a:t>If something happens to the body, then first thing you do is to shut our mouth. </a:t>
            </a:r>
          </a:p>
          <a:p>
            <a:r>
              <a:rPr lang="en-US" dirty="0"/>
              <a:t>Firstly, don’t talk much or get angry at anyone. </a:t>
            </a:r>
          </a:p>
          <a:p>
            <a:r>
              <a:rPr lang="en-US" dirty="0"/>
              <a:t>When you are not the cause, then why are you angry? </a:t>
            </a:r>
          </a:p>
          <a:p>
            <a:r>
              <a:rPr lang="en-US" dirty="0"/>
              <a:t>Not a leaf can move without His permission.</a:t>
            </a:r>
          </a:p>
          <a:p>
            <a:endParaRPr lang="en-US" dirty="0"/>
          </a:p>
        </p:txBody>
      </p:sp>
    </p:spTree>
    <p:extLst>
      <p:ext uri="{BB962C8B-B14F-4D97-AF65-F5344CB8AC3E}">
        <p14:creationId xmlns:p14="http://schemas.microsoft.com/office/powerpoint/2010/main" val="13482897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9C784-3E24-DB48-90E8-29D3DB870D09}"/>
              </a:ext>
            </a:extLst>
          </p:cNvPr>
          <p:cNvSpPr>
            <a:spLocks noGrp="1"/>
          </p:cNvSpPr>
          <p:nvPr>
            <p:ph type="title"/>
          </p:nvPr>
        </p:nvSpPr>
        <p:spPr>
          <a:xfrm>
            <a:off x="536028" y="326379"/>
            <a:ext cx="10972800" cy="1325563"/>
          </a:xfrm>
        </p:spPr>
        <p:txBody>
          <a:bodyPr/>
          <a:lstStyle/>
          <a:p>
            <a:r>
              <a:rPr lang="hi-IN" dirty="0"/>
              <a:t>संयमपूर्वक भोजन करें और कृष्ण पर निर्भर रहें</a:t>
            </a:r>
            <a:endParaRPr lang="en-US" dirty="0"/>
          </a:p>
        </p:txBody>
      </p:sp>
      <p:sp>
        <p:nvSpPr>
          <p:cNvPr id="3" name="Content Placeholder 2">
            <a:extLst>
              <a:ext uri="{FF2B5EF4-FFF2-40B4-BE49-F238E27FC236}">
                <a16:creationId xmlns:a16="http://schemas.microsoft.com/office/drawing/2014/main" id="{BF6CE538-D8E4-D24C-9982-9E6726D42333}"/>
              </a:ext>
            </a:extLst>
          </p:cNvPr>
          <p:cNvSpPr>
            <a:spLocks noGrp="1"/>
          </p:cNvSpPr>
          <p:nvPr>
            <p:ph idx="1"/>
          </p:nvPr>
        </p:nvSpPr>
        <p:spPr/>
        <p:txBody>
          <a:bodyPr/>
          <a:lstStyle/>
          <a:p>
            <a:r>
              <a:rPr lang="hi-IN" dirty="0"/>
              <a:t>जो कम खाता है, वे गम खाता है</a:t>
            </a:r>
            <a:r>
              <a:rPr lang="en-US" dirty="0"/>
              <a:t> </a:t>
            </a:r>
          </a:p>
          <a:p>
            <a:r>
              <a:rPr lang="hi-IN" dirty="0"/>
              <a:t>अगर शरीर शरीर बीमार हो, तो सबसे पहले आप अपना मुंह बंद करें।</a:t>
            </a:r>
            <a:r>
              <a:rPr lang="en-US" dirty="0"/>
              <a:t> </a:t>
            </a:r>
          </a:p>
          <a:p>
            <a:r>
              <a:rPr lang="hi-IN" dirty="0"/>
              <a:t>सबसे पहले, ज्यादा बात न करें या किसी पर गुस्सा न करें। </a:t>
            </a:r>
            <a:endParaRPr lang="en-US" dirty="0"/>
          </a:p>
          <a:p>
            <a:r>
              <a:rPr lang="hi-IN" dirty="0"/>
              <a:t>जब आप कारण नहीं हैं, तो आप नाराज क्यों हैं?</a:t>
            </a:r>
            <a:endParaRPr lang="en-US" dirty="0"/>
          </a:p>
          <a:p>
            <a:r>
              <a:rPr lang="hi-IN" dirty="0"/>
              <a:t>एक पत्ता भी उनकी अनुमति के बिना नहीं हिल सकता</a:t>
            </a:r>
            <a:r>
              <a:rPr lang="en-US" dirty="0"/>
              <a:t> </a:t>
            </a:r>
          </a:p>
          <a:p>
            <a:endParaRPr lang="en-US" dirty="0"/>
          </a:p>
        </p:txBody>
      </p:sp>
    </p:spTree>
    <p:extLst>
      <p:ext uri="{BB962C8B-B14F-4D97-AF65-F5344CB8AC3E}">
        <p14:creationId xmlns:p14="http://schemas.microsoft.com/office/powerpoint/2010/main" val="32311094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BA39B6-7619-3944-99D2-36FA26E771A1}"/>
              </a:ext>
            </a:extLst>
          </p:cNvPr>
          <p:cNvSpPr>
            <a:spLocks noGrp="1"/>
          </p:cNvSpPr>
          <p:nvPr>
            <p:ph type="title"/>
          </p:nvPr>
        </p:nvSpPr>
        <p:spPr>
          <a:xfrm>
            <a:off x="838201" y="345810"/>
            <a:ext cx="5120561" cy="1325563"/>
          </a:xfrm>
        </p:spPr>
        <p:txBody>
          <a:bodyPr>
            <a:normAutofit/>
          </a:bodyPr>
          <a:lstStyle/>
          <a:p>
            <a:r>
              <a:rPr lang="en-US" dirty="0"/>
              <a:t>Determination</a:t>
            </a:r>
          </a:p>
        </p:txBody>
      </p:sp>
      <p:sp>
        <p:nvSpPr>
          <p:cNvPr id="3" name="Content Placeholder 2">
            <a:extLst>
              <a:ext uri="{FF2B5EF4-FFF2-40B4-BE49-F238E27FC236}">
                <a16:creationId xmlns:a16="http://schemas.microsoft.com/office/drawing/2014/main" id="{C680D421-B761-7947-9FF6-B2C53B429B21}"/>
              </a:ext>
            </a:extLst>
          </p:cNvPr>
          <p:cNvSpPr>
            <a:spLocks noGrp="1"/>
          </p:cNvSpPr>
          <p:nvPr>
            <p:ph idx="1"/>
          </p:nvPr>
        </p:nvSpPr>
        <p:spPr>
          <a:xfrm>
            <a:off x="838201" y="1825625"/>
            <a:ext cx="5092194" cy="4351338"/>
          </a:xfrm>
        </p:spPr>
        <p:txBody>
          <a:bodyPr>
            <a:normAutofit/>
          </a:bodyPr>
          <a:lstStyle/>
          <a:p>
            <a:r>
              <a:rPr lang="en-US" sz="2200" dirty="0"/>
              <a:t>Any person who </a:t>
            </a:r>
            <a:r>
              <a:rPr lang="en-US" sz="2200" dirty="0">
                <a:highlight>
                  <a:srgbClr val="FFFF00"/>
                </a:highlight>
              </a:rPr>
              <a:t>observes regulative principles</a:t>
            </a:r>
            <a:r>
              <a:rPr lang="en-US" sz="2200" dirty="0"/>
              <a:t> and fulfills his promises by practical activity is called determined. </a:t>
            </a:r>
          </a:p>
          <a:p>
            <a:r>
              <a:rPr lang="en-US" sz="2200" dirty="0"/>
              <a:t>They must be </a:t>
            </a:r>
            <a:r>
              <a:rPr lang="en-US" sz="2200" dirty="0">
                <a:highlight>
                  <a:srgbClr val="FFFF00"/>
                </a:highlight>
              </a:rPr>
              <a:t>conscious of the difference</a:t>
            </a:r>
            <a:r>
              <a:rPr lang="en-US" sz="2200" dirty="0"/>
              <a:t> between their present conditions and their past conditions and should always be very </a:t>
            </a:r>
            <a:r>
              <a:rPr lang="en-US" sz="2200" dirty="0">
                <a:highlight>
                  <a:srgbClr val="FFFF00"/>
                </a:highlight>
              </a:rPr>
              <a:t>careful not to fall</a:t>
            </a:r>
            <a:r>
              <a:rPr lang="en-US" sz="2200" dirty="0"/>
              <a:t> from the most exalted life of </a:t>
            </a:r>
            <a:r>
              <a:rPr lang="en-US" sz="2200" dirty="0" err="1"/>
              <a:t>Kṛṣṇa</a:t>
            </a:r>
            <a:r>
              <a:rPr lang="en-US" sz="2200" dirty="0"/>
              <a:t> consciousness. Every devotee of </a:t>
            </a:r>
            <a:r>
              <a:rPr lang="en-US" sz="2200" dirty="0" err="1"/>
              <a:t>Kṛṣṇa</a:t>
            </a:r>
            <a:r>
              <a:rPr lang="en-US" sz="2200" dirty="0"/>
              <a:t> should have this determination.</a:t>
            </a:r>
          </a:p>
          <a:p>
            <a:r>
              <a:rPr lang="en-US" sz="2200" dirty="0"/>
              <a:t>Indra was forcibly deprived of the </a:t>
            </a:r>
            <a:r>
              <a:rPr lang="en-US" sz="2200" i="1" dirty="0" err="1"/>
              <a:t>pārijāta</a:t>
            </a:r>
            <a:r>
              <a:rPr lang="en-US" sz="2200" dirty="0"/>
              <a:t> flower </a:t>
            </a:r>
          </a:p>
        </p:txBody>
      </p:sp>
      <p:sp>
        <p:nvSpPr>
          <p:cNvPr id="75" name="Oval 74">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026" name="Picture 2" descr="The story of &quot;Parijat&quot; | MeetaGutgutia.com">
            <a:extLst>
              <a:ext uri="{FF2B5EF4-FFF2-40B4-BE49-F238E27FC236}">
                <a16:creationId xmlns:a16="http://schemas.microsoft.com/office/drawing/2014/main" id="{E5985057-5B4C-4A46-BFD9-B50620F1898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381" r="25633" b="-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77" name="Arc 76">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1028" name="Picture 4">
            <a:extLst>
              <a:ext uri="{FF2B5EF4-FFF2-40B4-BE49-F238E27FC236}">
                <a16:creationId xmlns:a16="http://schemas.microsoft.com/office/drawing/2014/main" id="{CFAB062A-86C0-ED40-8B44-FF346B7FC1A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976" r="7901" b="-4"/>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1466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BA39B6-7619-3944-99D2-36FA26E771A1}"/>
              </a:ext>
            </a:extLst>
          </p:cNvPr>
          <p:cNvSpPr>
            <a:spLocks noGrp="1"/>
          </p:cNvSpPr>
          <p:nvPr>
            <p:ph type="title"/>
          </p:nvPr>
        </p:nvSpPr>
        <p:spPr>
          <a:xfrm>
            <a:off x="838201" y="345810"/>
            <a:ext cx="5120561" cy="1325563"/>
          </a:xfrm>
        </p:spPr>
        <p:txBody>
          <a:bodyPr>
            <a:normAutofit/>
          </a:bodyPr>
          <a:lstStyle/>
          <a:p>
            <a:r>
              <a:rPr lang="hi-IN" dirty="0"/>
              <a:t>दृढ़ निश्चय</a:t>
            </a:r>
            <a:endParaRPr lang="en-US" dirty="0"/>
          </a:p>
        </p:txBody>
      </p:sp>
      <p:sp>
        <p:nvSpPr>
          <p:cNvPr id="3" name="Content Placeholder 2">
            <a:extLst>
              <a:ext uri="{FF2B5EF4-FFF2-40B4-BE49-F238E27FC236}">
                <a16:creationId xmlns:a16="http://schemas.microsoft.com/office/drawing/2014/main" id="{C680D421-B761-7947-9FF6-B2C53B429B21}"/>
              </a:ext>
            </a:extLst>
          </p:cNvPr>
          <p:cNvSpPr>
            <a:spLocks noGrp="1"/>
          </p:cNvSpPr>
          <p:nvPr>
            <p:ph idx="1"/>
          </p:nvPr>
        </p:nvSpPr>
        <p:spPr>
          <a:xfrm>
            <a:off x="838201" y="1825625"/>
            <a:ext cx="5092194" cy="4351338"/>
          </a:xfrm>
        </p:spPr>
        <p:txBody>
          <a:bodyPr>
            <a:normAutofit/>
          </a:bodyPr>
          <a:lstStyle/>
          <a:p>
            <a:r>
              <a:rPr lang="hi-IN" sz="2200" dirty="0"/>
              <a:t>कोई भी व्यक्ति जो </a:t>
            </a:r>
            <a:r>
              <a:rPr lang="hi-IN" sz="2200" dirty="0">
                <a:highlight>
                  <a:srgbClr val="FFFF00"/>
                </a:highlight>
              </a:rPr>
              <a:t>नियामक सिद्धांतों का पालन</a:t>
            </a:r>
            <a:r>
              <a:rPr lang="hi-IN" sz="2200" dirty="0"/>
              <a:t> करता है और व्यावहारिक गतिविधियों द्वारा अपने वादों को पूरा करता है, उसे दृढ़ निश्चय कहा जाता है।</a:t>
            </a:r>
            <a:r>
              <a:rPr lang="en-US" sz="2200" dirty="0"/>
              <a:t> </a:t>
            </a:r>
          </a:p>
          <a:p>
            <a:r>
              <a:rPr lang="hi-IN" sz="2200" dirty="0"/>
              <a:t>उन्हें अपनी वर्तमान स्थितियों और अपनी पिछली स्थितियों के </a:t>
            </a:r>
            <a:r>
              <a:rPr lang="hi-IN" sz="2200" dirty="0">
                <a:highlight>
                  <a:srgbClr val="FFFF00"/>
                </a:highlight>
              </a:rPr>
              <a:t>बीच के अंतर के बारे में सचेत रहना </a:t>
            </a:r>
            <a:r>
              <a:rPr lang="hi-IN" sz="2200" dirty="0"/>
              <a:t>चाहिए और हमेशा इस बात का </a:t>
            </a:r>
            <a:r>
              <a:rPr lang="hi-IN" sz="2200" dirty="0">
                <a:highlight>
                  <a:srgbClr val="FFFF00"/>
                </a:highlight>
              </a:rPr>
              <a:t>ध्यान रखना</a:t>
            </a:r>
            <a:r>
              <a:rPr lang="hi-IN" sz="2200" dirty="0"/>
              <a:t> चाहिए कि कृष्ण चेतना के सबसे ऊंचे जीवन से न गिरें। कृष्ण के प्रत्येक भक्त का यह </a:t>
            </a:r>
            <a:r>
              <a:rPr lang="hi-IN" sz="2200" dirty="0">
                <a:highlight>
                  <a:srgbClr val="FFFF00"/>
                </a:highlight>
              </a:rPr>
              <a:t>दृढ़ संकल्प </a:t>
            </a:r>
            <a:r>
              <a:rPr lang="hi-IN" sz="2200" dirty="0"/>
              <a:t>होना चाहिए।</a:t>
            </a:r>
            <a:endParaRPr lang="en-US" sz="2200" dirty="0"/>
          </a:p>
          <a:p>
            <a:r>
              <a:rPr lang="hi-IN" sz="2200" dirty="0"/>
              <a:t>इंद्र को जबरन पुष्पराज से वंचित किया गया</a:t>
            </a:r>
            <a:r>
              <a:rPr lang="en-US" sz="2200" dirty="0"/>
              <a:t> </a:t>
            </a:r>
          </a:p>
        </p:txBody>
      </p:sp>
      <p:sp>
        <p:nvSpPr>
          <p:cNvPr id="12" name="Oval 11">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 name="Picture 2" descr="The story of &quot;Parijat&quot; | MeetaGutgutia.com">
            <a:extLst>
              <a:ext uri="{FF2B5EF4-FFF2-40B4-BE49-F238E27FC236}">
                <a16:creationId xmlns:a16="http://schemas.microsoft.com/office/drawing/2014/main" id="{DE0C2AB4-D2D3-5C49-A30E-801FE9196D2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381" r="25633" b="-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14" name="Arc 13">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5" name="Picture 4">
            <a:extLst>
              <a:ext uri="{FF2B5EF4-FFF2-40B4-BE49-F238E27FC236}">
                <a16:creationId xmlns:a16="http://schemas.microsoft.com/office/drawing/2014/main" id="{CCC8A59A-71E0-2B4E-AC5A-88661B83830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976" r="7901" b="-4"/>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00412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9F747-C118-0E4B-80BA-9FF69E2F7CD1}"/>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6DB82CE5-1059-2C46-9A10-F6494350EB8C}"/>
              </a:ext>
            </a:extLst>
          </p:cNvPr>
          <p:cNvSpPr>
            <a:spLocks noGrp="1"/>
          </p:cNvSpPr>
          <p:nvPr>
            <p:ph idx="1"/>
          </p:nvPr>
        </p:nvSpPr>
        <p:spPr/>
        <p:txBody>
          <a:bodyPr/>
          <a:lstStyle/>
          <a:p>
            <a:endParaRPr lang="en-US"/>
          </a:p>
        </p:txBody>
      </p:sp>
      <p:pic>
        <p:nvPicPr>
          <p:cNvPr id="25602" name="Picture 2" descr="The Sparrow Who Conquered The Ocean | Krishna.org">
            <a:extLst>
              <a:ext uri="{FF2B5EF4-FFF2-40B4-BE49-F238E27FC236}">
                <a16:creationId xmlns:a16="http://schemas.microsoft.com/office/drawing/2014/main" id="{29033736-5621-2B42-B4DC-C67CBBEA594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4538" y="0"/>
            <a:ext cx="8162925"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76724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53E9A-7B9C-DB49-8DDE-DF6DDF33241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3576B08-D911-7446-B205-7311E30DD82B}"/>
              </a:ext>
            </a:extLst>
          </p:cNvPr>
          <p:cNvSpPr>
            <a:spLocks noGrp="1"/>
          </p:cNvSpPr>
          <p:nvPr>
            <p:ph idx="1"/>
          </p:nvPr>
        </p:nvSpPr>
        <p:spPr/>
        <p:txBody>
          <a:bodyPr/>
          <a:lstStyle/>
          <a:p>
            <a:endParaRPr lang="en-US"/>
          </a:p>
        </p:txBody>
      </p:sp>
      <p:sp>
        <p:nvSpPr>
          <p:cNvPr id="4" name="Rectangle 3">
            <a:extLst>
              <a:ext uri="{FF2B5EF4-FFF2-40B4-BE49-F238E27FC236}">
                <a16:creationId xmlns:a16="http://schemas.microsoft.com/office/drawing/2014/main" id="{9AAEF16D-385C-B644-92AA-A36779AC492D}"/>
              </a:ext>
            </a:extLst>
          </p:cNvPr>
          <p:cNvSpPr/>
          <p:nvPr/>
        </p:nvSpPr>
        <p:spPr>
          <a:xfrm>
            <a:off x="465083" y="365125"/>
            <a:ext cx="10888717" cy="5078313"/>
          </a:xfrm>
          <a:prstGeom prst="rect">
            <a:avLst/>
          </a:prstGeom>
        </p:spPr>
        <p:txBody>
          <a:bodyPr wrap="square">
            <a:spAutoFit/>
          </a:bodyPr>
          <a:lstStyle/>
          <a:p>
            <a:pPr algn="ctr"/>
            <a:r>
              <a:rPr lang="en-US" b="1" dirty="0">
                <a:solidFill>
                  <a:srgbClr val="1D1601"/>
                </a:solidFill>
                <a:latin typeface="inherit"/>
              </a:rPr>
              <a:t>Bg. 18.33</a:t>
            </a:r>
          </a:p>
          <a:p>
            <a:pPr algn="ctr"/>
            <a:r>
              <a:rPr lang="hi-IN" dirty="0">
                <a:solidFill>
                  <a:srgbClr val="1D1601"/>
                </a:solidFill>
                <a:latin typeface="Noto Sans Devanagari"/>
              </a:rPr>
              <a:t>धृत्या यया धारयते मन:प्राणेन्द्रियक्रिया: ।</a:t>
            </a:r>
            <a:br>
              <a:rPr lang="hi-IN" dirty="0">
                <a:solidFill>
                  <a:srgbClr val="1D1601"/>
                </a:solidFill>
                <a:latin typeface="Noto Sans Devanagari"/>
              </a:rPr>
            </a:br>
            <a:r>
              <a:rPr lang="hi-IN" dirty="0">
                <a:solidFill>
                  <a:srgbClr val="1D1601"/>
                </a:solidFill>
                <a:latin typeface="Noto Sans Devanagari"/>
              </a:rPr>
              <a:t>योगेनाव्यभिचारिण्या धृति: सा पार्थ सात्त्विकी ॥ ३३ ॥</a:t>
            </a:r>
          </a:p>
          <a:p>
            <a:pPr algn="ctr"/>
            <a:r>
              <a:rPr lang="en-US" i="1" dirty="0" err="1">
                <a:solidFill>
                  <a:srgbClr val="1D1601"/>
                </a:solidFill>
                <a:latin typeface="Noto Serif vedabaseio"/>
              </a:rPr>
              <a:t>dhṛtyā</a:t>
            </a:r>
            <a:r>
              <a:rPr lang="en-US" i="1" dirty="0">
                <a:solidFill>
                  <a:srgbClr val="1D1601"/>
                </a:solidFill>
                <a:latin typeface="Noto Serif vedabaseio"/>
              </a:rPr>
              <a:t> </a:t>
            </a:r>
            <a:r>
              <a:rPr lang="en-US" i="1" dirty="0" err="1">
                <a:solidFill>
                  <a:srgbClr val="1D1601"/>
                </a:solidFill>
                <a:latin typeface="Noto Serif vedabaseio"/>
              </a:rPr>
              <a:t>yayā</a:t>
            </a:r>
            <a:r>
              <a:rPr lang="en-US" i="1" dirty="0">
                <a:solidFill>
                  <a:srgbClr val="1D1601"/>
                </a:solidFill>
                <a:latin typeface="Noto Serif vedabaseio"/>
              </a:rPr>
              <a:t> </a:t>
            </a:r>
            <a:r>
              <a:rPr lang="en-US" i="1" dirty="0" err="1">
                <a:solidFill>
                  <a:srgbClr val="1D1601"/>
                </a:solidFill>
                <a:latin typeface="Noto Serif vedabaseio"/>
              </a:rPr>
              <a:t>dhārayate</a:t>
            </a:r>
            <a:r>
              <a:rPr lang="en-US" i="1" dirty="0">
                <a:solidFill>
                  <a:srgbClr val="1D1601"/>
                </a:solidFill>
                <a:latin typeface="Noto Serif vedabaseio"/>
              </a:rPr>
              <a:t> </a:t>
            </a:r>
            <a:r>
              <a:rPr lang="en-US" i="1" dirty="0" err="1">
                <a:solidFill>
                  <a:srgbClr val="1D1601"/>
                </a:solidFill>
                <a:latin typeface="Noto Serif vedabaseio"/>
              </a:rPr>
              <a:t>manaḥ-prāṇendriya-kriyāḥ</a:t>
            </a:r>
            <a:br>
              <a:rPr lang="en-US" i="1" dirty="0">
                <a:solidFill>
                  <a:srgbClr val="1D1601"/>
                </a:solidFill>
                <a:latin typeface="Noto Serif vedabaseio"/>
              </a:rPr>
            </a:br>
            <a:r>
              <a:rPr lang="en-US" i="1" dirty="0" err="1">
                <a:solidFill>
                  <a:srgbClr val="1D1601"/>
                </a:solidFill>
                <a:latin typeface="Noto Serif vedabaseio"/>
              </a:rPr>
              <a:t>yogenāvyabhicāriṇyā</a:t>
            </a:r>
            <a:r>
              <a:rPr lang="en-US" i="1" dirty="0">
                <a:solidFill>
                  <a:srgbClr val="1D1601"/>
                </a:solidFill>
                <a:latin typeface="Noto Serif vedabaseio"/>
              </a:rPr>
              <a:t> </a:t>
            </a:r>
            <a:r>
              <a:rPr lang="en-US" i="1" dirty="0" err="1">
                <a:solidFill>
                  <a:srgbClr val="1D1601"/>
                </a:solidFill>
                <a:latin typeface="Noto Serif vedabaseio"/>
              </a:rPr>
              <a:t>dhṛtiḥ</a:t>
            </a:r>
            <a:r>
              <a:rPr lang="en-US" i="1" dirty="0">
                <a:solidFill>
                  <a:srgbClr val="1D1601"/>
                </a:solidFill>
                <a:latin typeface="Noto Serif vedabaseio"/>
              </a:rPr>
              <a:t> </a:t>
            </a:r>
            <a:r>
              <a:rPr lang="en-US" i="1" dirty="0" err="1">
                <a:solidFill>
                  <a:srgbClr val="1D1601"/>
                </a:solidFill>
                <a:latin typeface="Noto Serif vedabaseio"/>
              </a:rPr>
              <a:t>sā</a:t>
            </a:r>
            <a:r>
              <a:rPr lang="en-US" i="1" dirty="0">
                <a:solidFill>
                  <a:srgbClr val="1D1601"/>
                </a:solidFill>
                <a:latin typeface="Noto Serif vedabaseio"/>
              </a:rPr>
              <a:t> </a:t>
            </a:r>
            <a:r>
              <a:rPr lang="en-US" i="1" dirty="0" err="1">
                <a:solidFill>
                  <a:srgbClr val="1D1601"/>
                </a:solidFill>
                <a:latin typeface="Noto Serif vedabaseio"/>
              </a:rPr>
              <a:t>pārtha</a:t>
            </a:r>
            <a:r>
              <a:rPr lang="en-US" i="1" dirty="0">
                <a:solidFill>
                  <a:srgbClr val="1D1601"/>
                </a:solidFill>
                <a:latin typeface="Noto Serif vedabaseio"/>
              </a:rPr>
              <a:t> </a:t>
            </a:r>
            <a:r>
              <a:rPr lang="en-US" i="1" dirty="0" err="1">
                <a:solidFill>
                  <a:srgbClr val="1D1601"/>
                </a:solidFill>
                <a:latin typeface="Noto Serif vedabaseio"/>
              </a:rPr>
              <a:t>sāttvikī</a:t>
            </a:r>
            <a:endParaRPr lang="en-US" dirty="0">
              <a:solidFill>
                <a:srgbClr val="1D1601"/>
              </a:solidFill>
              <a:latin typeface="Noto Serif vedabaseio"/>
            </a:endParaRPr>
          </a:p>
          <a:p>
            <a:pPr algn="ctr"/>
            <a:r>
              <a:rPr lang="en-US" b="1" dirty="0">
                <a:solidFill>
                  <a:srgbClr val="1D1601"/>
                </a:solidFill>
                <a:latin typeface="inherit"/>
              </a:rPr>
              <a:t>Synonyms</a:t>
            </a:r>
          </a:p>
          <a:p>
            <a:pPr algn="just"/>
            <a:r>
              <a:rPr lang="en-US" i="1" dirty="0">
                <a:solidFill>
                  <a:srgbClr val="BC2E07"/>
                </a:solidFill>
                <a:latin typeface="Noto Serif vedabaseio"/>
                <a:hlinkClick r:id="rId2"/>
              </a:rPr>
              <a:t>dhṛtyā</a:t>
            </a:r>
            <a:r>
              <a:rPr lang="en-US" dirty="0">
                <a:solidFill>
                  <a:srgbClr val="1D1601"/>
                </a:solidFill>
                <a:latin typeface="Noto Serif vedabaseio"/>
              </a:rPr>
              <a:t> — determination; </a:t>
            </a:r>
            <a:r>
              <a:rPr lang="en-US" i="1" dirty="0">
                <a:solidFill>
                  <a:srgbClr val="BC2E07"/>
                </a:solidFill>
                <a:latin typeface="Noto Serif vedabaseio"/>
                <a:hlinkClick r:id="rId3"/>
              </a:rPr>
              <a:t>yayā</a:t>
            </a:r>
            <a:r>
              <a:rPr lang="en-US" dirty="0">
                <a:solidFill>
                  <a:srgbClr val="1D1601"/>
                </a:solidFill>
                <a:latin typeface="Noto Serif vedabaseio"/>
              </a:rPr>
              <a:t> — by which; </a:t>
            </a:r>
            <a:r>
              <a:rPr lang="en-US" i="1" dirty="0">
                <a:solidFill>
                  <a:srgbClr val="BC2E07"/>
                </a:solidFill>
                <a:latin typeface="Noto Serif vedabaseio"/>
                <a:hlinkClick r:id="rId4"/>
              </a:rPr>
              <a:t>dhārayate</a:t>
            </a:r>
            <a:r>
              <a:rPr lang="en-US" dirty="0">
                <a:solidFill>
                  <a:srgbClr val="1D1601"/>
                </a:solidFill>
                <a:latin typeface="Noto Serif vedabaseio"/>
              </a:rPr>
              <a:t> — one sustains; </a:t>
            </a:r>
            <a:r>
              <a:rPr lang="en-US" i="1" dirty="0">
                <a:solidFill>
                  <a:srgbClr val="BC2E07"/>
                </a:solidFill>
                <a:latin typeface="Noto Serif vedabaseio"/>
                <a:hlinkClick r:id="rId5"/>
              </a:rPr>
              <a:t>manaḥ</a:t>
            </a:r>
            <a:r>
              <a:rPr lang="en-US" dirty="0">
                <a:solidFill>
                  <a:srgbClr val="1D1601"/>
                </a:solidFill>
                <a:latin typeface="Noto Serif vedabaseio"/>
              </a:rPr>
              <a:t> — of the mind; </a:t>
            </a:r>
            <a:r>
              <a:rPr lang="en-US" i="1" dirty="0">
                <a:solidFill>
                  <a:srgbClr val="BC2E07"/>
                </a:solidFill>
                <a:latin typeface="Noto Serif vedabaseio"/>
                <a:hlinkClick r:id="rId6"/>
              </a:rPr>
              <a:t>prāṇa</a:t>
            </a:r>
            <a:r>
              <a:rPr lang="en-US" dirty="0">
                <a:solidFill>
                  <a:srgbClr val="1D1601"/>
                </a:solidFill>
                <a:latin typeface="Noto Serif vedabaseio"/>
              </a:rPr>
              <a:t> — life; </a:t>
            </a:r>
            <a:r>
              <a:rPr lang="en-US" i="1" dirty="0">
                <a:solidFill>
                  <a:srgbClr val="BC2E07"/>
                </a:solidFill>
                <a:latin typeface="Noto Serif vedabaseio"/>
                <a:hlinkClick r:id="rId7"/>
              </a:rPr>
              <a:t>indriya</a:t>
            </a:r>
            <a:r>
              <a:rPr lang="en-US" dirty="0">
                <a:solidFill>
                  <a:srgbClr val="1D1601"/>
                </a:solidFill>
                <a:latin typeface="Noto Serif vedabaseio"/>
              </a:rPr>
              <a:t> — and senses; </a:t>
            </a:r>
            <a:r>
              <a:rPr lang="en-US" i="1" dirty="0">
                <a:solidFill>
                  <a:srgbClr val="BC2E07"/>
                </a:solidFill>
                <a:latin typeface="Noto Serif vedabaseio"/>
                <a:hlinkClick r:id="rId8"/>
              </a:rPr>
              <a:t>kriyāḥ</a:t>
            </a:r>
            <a:r>
              <a:rPr lang="en-US" dirty="0">
                <a:solidFill>
                  <a:srgbClr val="1D1601"/>
                </a:solidFill>
                <a:latin typeface="Noto Serif vedabaseio"/>
              </a:rPr>
              <a:t> — the activities; </a:t>
            </a:r>
            <a:r>
              <a:rPr lang="en-US" i="1" dirty="0">
                <a:solidFill>
                  <a:srgbClr val="BC2E07"/>
                </a:solidFill>
                <a:latin typeface="Noto Serif vedabaseio"/>
                <a:hlinkClick r:id="rId9"/>
              </a:rPr>
              <a:t>yogena</a:t>
            </a:r>
            <a:r>
              <a:rPr lang="en-US" dirty="0">
                <a:solidFill>
                  <a:srgbClr val="1D1601"/>
                </a:solidFill>
                <a:latin typeface="Noto Serif vedabaseio"/>
              </a:rPr>
              <a:t> — by </a:t>
            </a:r>
            <a:r>
              <a:rPr lang="en-US" i="1" dirty="0">
                <a:solidFill>
                  <a:srgbClr val="1D1601"/>
                </a:solidFill>
                <a:latin typeface="Noto Serif vedabaseio"/>
              </a:rPr>
              <a:t>yoga</a:t>
            </a:r>
            <a:r>
              <a:rPr lang="en-US" dirty="0">
                <a:solidFill>
                  <a:srgbClr val="1D1601"/>
                </a:solidFill>
                <a:latin typeface="Noto Serif vedabaseio"/>
              </a:rPr>
              <a:t> practice; </a:t>
            </a:r>
            <a:r>
              <a:rPr lang="en-US" i="1" dirty="0">
                <a:solidFill>
                  <a:srgbClr val="BC2E07"/>
                </a:solidFill>
                <a:latin typeface="Noto Serif vedabaseio"/>
                <a:hlinkClick r:id="rId10"/>
              </a:rPr>
              <a:t>avyabhicāriṇyā</a:t>
            </a:r>
            <a:r>
              <a:rPr lang="en-US" dirty="0">
                <a:solidFill>
                  <a:srgbClr val="1D1601"/>
                </a:solidFill>
                <a:latin typeface="Noto Serif vedabaseio"/>
              </a:rPr>
              <a:t> — without any break; </a:t>
            </a:r>
            <a:r>
              <a:rPr lang="en-US" i="1" dirty="0">
                <a:solidFill>
                  <a:srgbClr val="BC2E07"/>
                </a:solidFill>
                <a:latin typeface="Noto Serif vedabaseio"/>
                <a:hlinkClick r:id="rId11"/>
              </a:rPr>
              <a:t>dhṛtiḥ</a:t>
            </a:r>
            <a:r>
              <a:rPr lang="en-US" dirty="0">
                <a:solidFill>
                  <a:srgbClr val="1D1601"/>
                </a:solidFill>
                <a:latin typeface="Noto Serif vedabaseio"/>
              </a:rPr>
              <a:t> — determination; </a:t>
            </a:r>
            <a:r>
              <a:rPr lang="en-US" i="1" dirty="0">
                <a:solidFill>
                  <a:srgbClr val="BC2E07"/>
                </a:solidFill>
                <a:latin typeface="Noto Serif vedabaseio"/>
                <a:hlinkClick r:id="rId12"/>
              </a:rPr>
              <a:t>sā</a:t>
            </a:r>
            <a:r>
              <a:rPr lang="en-US" dirty="0">
                <a:solidFill>
                  <a:srgbClr val="1D1601"/>
                </a:solidFill>
                <a:latin typeface="Noto Serif vedabaseio"/>
              </a:rPr>
              <a:t> — that; </a:t>
            </a:r>
            <a:r>
              <a:rPr lang="en-US" i="1" dirty="0">
                <a:solidFill>
                  <a:srgbClr val="BC2E07"/>
                </a:solidFill>
                <a:latin typeface="Noto Serif vedabaseio"/>
                <a:hlinkClick r:id="rId13"/>
              </a:rPr>
              <a:t>pārtha</a:t>
            </a:r>
            <a:r>
              <a:rPr lang="en-US" dirty="0">
                <a:solidFill>
                  <a:srgbClr val="1D1601"/>
                </a:solidFill>
                <a:latin typeface="Noto Serif vedabaseio"/>
              </a:rPr>
              <a:t> — O son of </a:t>
            </a:r>
            <a:r>
              <a:rPr lang="en-US" dirty="0" err="1">
                <a:solidFill>
                  <a:srgbClr val="1D1601"/>
                </a:solidFill>
                <a:latin typeface="Noto Serif vedabaseio"/>
              </a:rPr>
              <a:t>Pṛthā</a:t>
            </a:r>
            <a:r>
              <a:rPr lang="en-US" dirty="0">
                <a:solidFill>
                  <a:srgbClr val="1D1601"/>
                </a:solidFill>
                <a:latin typeface="Noto Serif vedabaseio"/>
              </a:rPr>
              <a:t>; </a:t>
            </a:r>
            <a:r>
              <a:rPr lang="en-US" i="1" dirty="0">
                <a:solidFill>
                  <a:srgbClr val="BC2E07"/>
                </a:solidFill>
                <a:latin typeface="Noto Serif vedabaseio"/>
                <a:hlinkClick r:id="rId14"/>
              </a:rPr>
              <a:t>sāttvikī</a:t>
            </a:r>
            <a:r>
              <a:rPr lang="en-US" dirty="0">
                <a:solidFill>
                  <a:srgbClr val="1D1601"/>
                </a:solidFill>
                <a:latin typeface="Noto Serif vedabaseio"/>
              </a:rPr>
              <a:t> — in the mode of goodness.</a:t>
            </a:r>
          </a:p>
          <a:p>
            <a:pPr algn="ctr"/>
            <a:r>
              <a:rPr lang="en-US" b="1" dirty="0">
                <a:solidFill>
                  <a:srgbClr val="1D1601"/>
                </a:solidFill>
                <a:latin typeface="inherit"/>
              </a:rPr>
              <a:t>Translation</a:t>
            </a:r>
          </a:p>
          <a:p>
            <a:pPr algn="just"/>
            <a:r>
              <a:rPr lang="en-US" b="1" dirty="0">
                <a:solidFill>
                  <a:srgbClr val="1D1601"/>
                </a:solidFill>
                <a:latin typeface="Noto Serif vedabaseio"/>
              </a:rPr>
              <a:t>O son of </a:t>
            </a:r>
            <a:r>
              <a:rPr lang="en-US" b="1" dirty="0" err="1">
                <a:solidFill>
                  <a:srgbClr val="1D1601"/>
                </a:solidFill>
                <a:latin typeface="Noto Serif vedabaseio"/>
              </a:rPr>
              <a:t>Pṛthā</a:t>
            </a:r>
            <a:r>
              <a:rPr lang="en-US" b="1" dirty="0">
                <a:solidFill>
                  <a:srgbClr val="1D1601"/>
                </a:solidFill>
                <a:latin typeface="Noto Serif vedabaseio"/>
              </a:rPr>
              <a:t>, that determination which is unbreakable, which is sustained with steadfastness by yoga practice, and which thus controls the activities of the mind, life and senses is determination in the mode of goodness.</a:t>
            </a:r>
          </a:p>
          <a:p>
            <a:r>
              <a:rPr lang="en-US" b="1" dirty="0"/>
              <a:t>Purport</a:t>
            </a:r>
          </a:p>
          <a:p>
            <a:r>
              <a:rPr lang="en-US" i="1" dirty="0"/>
              <a:t>Yoga</a:t>
            </a:r>
            <a:r>
              <a:rPr lang="en-US" dirty="0"/>
              <a:t> is a means to understand the Supreme Soul. One who is steadily fixed in the Supreme Soul with determination, concentrating one’s mind, life and sensory activities on the Supreme, engages in </a:t>
            </a:r>
            <a:r>
              <a:rPr lang="en-US" dirty="0" err="1"/>
              <a:t>Kṛṣṇa</a:t>
            </a:r>
            <a:r>
              <a:rPr lang="en-US" dirty="0"/>
              <a:t> consciousness. That sort of determination is in the mode of goodness. The word </a:t>
            </a:r>
            <a:r>
              <a:rPr lang="en-US" i="1" dirty="0" err="1"/>
              <a:t>avyabhicāriṇyā</a:t>
            </a:r>
            <a:r>
              <a:rPr lang="en-US" dirty="0"/>
              <a:t> is very significant, for it indicates that persons who are engaged in </a:t>
            </a:r>
            <a:r>
              <a:rPr lang="en-US" dirty="0" err="1"/>
              <a:t>Kṛṣṇa</a:t>
            </a:r>
            <a:r>
              <a:rPr lang="en-US" dirty="0"/>
              <a:t> consciousness are never deviated by any other activity.</a:t>
            </a:r>
          </a:p>
          <a:p>
            <a:pPr algn="just"/>
            <a:endParaRPr lang="en-US" b="0" i="0" dirty="0">
              <a:solidFill>
                <a:srgbClr val="1D1601"/>
              </a:solidFill>
              <a:effectLst/>
              <a:latin typeface="Noto Serif vedabaseio"/>
            </a:endParaRPr>
          </a:p>
        </p:txBody>
      </p:sp>
    </p:spTree>
    <p:extLst>
      <p:ext uri="{BB962C8B-B14F-4D97-AF65-F5344CB8AC3E}">
        <p14:creationId xmlns:p14="http://schemas.microsoft.com/office/powerpoint/2010/main" val="3379898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43185-B9C1-344A-B1CF-CF809892F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6468128-E756-5841-BF0A-59CE2BE67D5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16D8C8EB-8C0E-5C40-9B29-DF5A3D3802A9}"/>
              </a:ext>
            </a:extLst>
          </p:cNvPr>
          <p:cNvPicPr>
            <a:picLocks noChangeAspect="1"/>
          </p:cNvPicPr>
          <p:nvPr/>
        </p:nvPicPr>
        <p:blipFill>
          <a:blip r:embed="rId2"/>
          <a:stretch>
            <a:fillRect/>
          </a:stretch>
        </p:blipFill>
        <p:spPr>
          <a:xfrm>
            <a:off x="1945708" y="0"/>
            <a:ext cx="8300584" cy="6858000"/>
          </a:xfrm>
          <a:prstGeom prst="rect">
            <a:avLst/>
          </a:prstGeom>
        </p:spPr>
      </p:pic>
    </p:spTree>
    <p:extLst>
      <p:ext uri="{BB962C8B-B14F-4D97-AF65-F5344CB8AC3E}">
        <p14:creationId xmlns:p14="http://schemas.microsoft.com/office/powerpoint/2010/main" val="160271590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6904FF-B8A5-6B4C-9720-870B5B013ECD}"/>
              </a:ext>
            </a:extLst>
          </p:cNvPr>
          <p:cNvSpPr>
            <a:spLocks noGrp="1"/>
          </p:cNvSpPr>
          <p:nvPr>
            <p:ph type="title"/>
          </p:nvPr>
        </p:nvSpPr>
        <p:spPr>
          <a:xfrm>
            <a:off x="609601" y="4385066"/>
            <a:ext cx="10923638" cy="1317643"/>
          </a:xfrm>
        </p:spPr>
        <p:txBody>
          <a:bodyPr vert="horz" lIns="91440" tIns="45720" rIns="91440" bIns="45720" rtlCol="0" anchor="b">
            <a:normAutofit/>
          </a:bodyPr>
          <a:lstStyle/>
          <a:p>
            <a:r>
              <a:rPr lang="hi-IN" sz="6600" dirty="0"/>
              <a:t>ध्रुव महाराज</a:t>
            </a:r>
            <a:endParaRPr lang="en-US" sz="6600" kern="1200" dirty="0">
              <a:solidFill>
                <a:schemeClr val="tx1"/>
              </a:solidFill>
              <a:latin typeface="+mj-lt"/>
              <a:ea typeface="+mj-ea"/>
              <a:cs typeface="+mj-cs"/>
            </a:endParaRPr>
          </a:p>
        </p:txBody>
      </p:sp>
      <p:pic>
        <p:nvPicPr>
          <p:cNvPr id="18434" name="Picture 2" descr="Image result for Dhruva Maharaj">
            <a:extLst>
              <a:ext uri="{FF2B5EF4-FFF2-40B4-BE49-F238E27FC236}">
                <a16:creationId xmlns:a16="http://schemas.microsoft.com/office/drawing/2014/main" id="{BDEDDD87-D317-314C-A57C-0C99FCC0A1F9}"/>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17674" r="11661" b="2"/>
          <a:stretch/>
        </p:blipFill>
        <p:spPr bwMode="auto">
          <a:xfrm>
            <a:off x="20" y="10"/>
            <a:ext cx="3008514" cy="4257356"/>
          </a:xfrm>
          <a:prstGeom prst="rect">
            <a:avLst/>
          </a:prstGeom>
          <a:noFill/>
          <a:extLst>
            <a:ext uri="{909E8E84-426E-40DD-AFC4-6F175D3DCCD1}">
              <a14:hiddenFill xmlns:a14="http://schemas.microsoft.com/office/drawing/2010/main">
                <a:solidFill>
                  <a:srgbClr val="FFFFFF"/>
                </a:solidFill>
              </a14:hiddenFill>
            </a:ext>
          </a:extLst>
        </p:spPr>
      </p:pic>
      <p:pic>
        <p:nvPicPr>
          <p:cNvPr id="18438" name="Picture 6" descr="Image result for Dhruva Maharaj">
            <a:extLst>
              <a:ext uri="{FF2B5EF4-FFF2-40B4-BE49-F238E27FC236}">
                <a16:creationId xmlns:a16="http://schemas.microsoft.com/office/drawing/2014/main" id="{9CB25F0C-1522-A34A-8BB6-30F7499A3EC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860" r="2" b="2"/>
          <a:stretch/>
        </p:blipFill>
        <p:spPr bwMode="auto">
          <a:xfrm>
            <a:off x="3061261" y="10"/>
            <a:ext cx="3008534" cy="4261094"/>
          </a:xfrm>
          <a:prstGeom prst="rect">
            <a:avLst/>
          </a:prstGeom>
          <a:noFill/>
          <a:extLst>
            <a:ext uri="{909E8E84-426E-40DD-AFC4-6F175D3DCCD1}">
              <a14:hiddenFill xmlns:a14="http://schemas.microsoft.com/office/drawing/2010/main">
                <a:solidFill>
                  <a:srgbClr val="FFFFFF"/>
                </a:solidFill>
              </a14:hiddenFill>
            </a:ext>
          </a:extLst>
        </p:spPr>
      </p:pic>
      <p:pic>
        <p:nvPicPr>
          <p:cNvPr id="18440" name="Picture 8" descr="Image result for Dhruva Maharaj">
            <a:extLst>
              <a:ext uri="{FF2B5EF4-FFF2-40B4-BE49-F238E27FC236}">
                <a16:creationId xmlns:a16="http://schemas.microsoft.com/office/drawing/2014/main" id="{DC82CBA6-0F07-0A45-8397-58D0D1EB0BC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3060" r="26339" b="-1"/>
          <a:stretch/>
        </p:blipFill>
        <p:spPr bwMode="auto">
          <a:xfrm>
            <a:off x="6122522" y="10"/>
            <a:ext cx="3008376" cy="4261094"/>
          </a:xfrm>
          <a:prstGeom prst="rect">
            <a:avLst/>
          </a:prstGeom>
          <a:noFill/>
          <a:extLst>
            <a:ext uri="{909E8E84-426E-40DD-AFC4-6F175D3DCCD1}">
              <a14:hiddenFill xmlns:a14="http://schemas.microsoft.com/office/drawing/2010/main">
                <a:solidFill>
                  <a:srgbClr val="FFFFFF"/>
                </a:solidFill>
              </a14:hiddenFill>
            </a:ext>
          </a:extLst>
        </p:spPr>
      </p:pic>
      <p:cxnSp>
        <p:nvCxnSpPr>
          <p:cNvPr id="77" name="Straight Connector 76">
            <a:extLst>
              <a:ext uri="{FF2B5EF4-FFF2-40B4-BE49-F238E27FC236}">
                <a16:creationId xmlns:a16="http://schemas.microsoft.com/office/drawing/2014/main" id="{EBAD6A72-88E8-42F7-88B9-CAF744536BE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82614"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pic>
        <p:nvPicPr>
          <p:cNvPr id="18436" name="Picture 4" descr="Image result for Dhruva Maharaj">
            <a:extLst>
              <a:ext uri="{FF2B5EF4-FFF2-40B4-BE49-F238E27FC236}">
                <a16:creationId xmlns:a16="http://schemas.microsoft.com/office/drawing/2014/main" id="{44F0611D-6F4E-0449-A47B-686BB3AE839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9687" r="2884" b="2"/>
          <a:stretch/>
        </p:blipFill>
        <p:spPr bwMode="auto">
          <a:xfrm>
            <a:off x="9183624" y="10"/>
            <a:ext cx="3008376" cy="4261094"/>
          </a:xfrm>
          <a:prstGeom prst="rect">
            <a:avLst/>
          </a:prstGeom>
          <a:noFill/>
          <a:extLst>
            <a:ext uri="{909E8E84-426E-40DD-AFC4-6F175D3DCCD1}">
              <a14:hiddenFill xmlns:a14="http://schemas.microsoft.com/office/drawing/2010/main">
                <a:solidFill>
                  <a:srgbClr val="FFFFFF"/>
                </a:solidFill>
              </a14:hiddenFill>
            </a:ext>
          </a:extLst>
        </p:spPr>
      </p:pic>
      <p:cxnSp>
        <p:nvCxnSpPr>
          <p:cNvPr id="79" name="Straight Connector 78">
            <a:extLst>
              <a:ext uri="{FF2B5EF4-FFF2-40B4-BE49-F238E27FC236}">
                <a16:creationId xmlns:a16="http://schemas.microsoft.com/office/drawing/2014/main" id="{C800968E-0A99-46C4-A9B2-6A63AC66F4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 y="4242136"/>
            <a:ext cx="12192002" cy="0"/>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0627B73E-D784-4780-AA33-DCDFE7DA16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027921"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99FF1850-8D1E-4E84-BD9E-F2E9069585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137307" y="-680"/>
            <a:ext cx="0" cy="4242816"/>
          </a:xfrm>
          <a:prstGeom prst="line">
            <a:avLst/>
          </a:prstGeom>
          <a:ln w="1016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9586373"/>
      </p:ext>
    </p:extLst>
  </p:cSld>
  <p:clrMapOvr>
    <a:overrideClrMapping bg1="dk1" tx1="lt1" bg2="dk2" tx2="lt2" accent1="accent1" accent2="accent2" accent3="accent3" accent4="accent4" accent5="accent5" accent6="accent6" hlink="hlink" folHlink="folHlink"/>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074" name="Picture 2" descr="Kunti Maharani Prayers - Seminar by Kamallochan Das (Hindi) by ISKCON  Desire Tree">
            <a:extLst>
              <a:ext uri="{FF2B5EF4-FFF2-40B4-BE49-F238E27FC236}">
                <a16:creationId xmlns:a16="http://schemas.microsoft.com/office/drawing/2014/main" id="{5E807E4A-D590-3040-9821-627AD446614F}"/>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6763"/>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70">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C86AB98B-F6E6-5442-8D5A-246DFD7D9D8D}"/>
              </a:ext>
            </a:extLst>
          </p:cNvPr>
          <p:cNvSpPr>
            <a:spLocks noGrp="1"/>
          </p:cNvSpPr>
          <p:nvPr>
            <p:ph type="title"/>
          </p:nvPr>
        </p:nvSpPr>
        <p:spPr>
          <a:xfrm>
            <a:off x="804998" y="798445"/>
            <a:ext cx="4803636" cy="1311664"/>
          </a:xfrm>
        </p:spPr>
        <p:txBody>
          <a:bodyPr>
            <a:normAutofit/>
          </a:bodyPr>
          <a:lstStyle/>
          <a:p>
            <a:r>
              <a:rPr lang="en-US">
                <a:solidFill>
                  <a:srgbClr val="000000"/>
                </a:solidFill>
              </a:rPr>
              <a:t>Prayers of Mother Kunti [1.8.18-22]</a:t>
            </a:r>
          </a:p>
        </p:txBody>
      </p:sp>
      <p:sp>
        <p:nvSpPr>
          <p:cNvPr id="3" name="Content Placeholder 2">
            <a:extLst>
              <a:ext uri="{FF2B5EF4-FFF2-40B4-BE49-F238E27FC236}">
                <a16:creationId xmlns:a16="http://schemas.microsoft.com/office/drawing/2014/main" id="{B8A9C4E0-EED4-2C40-8A25-022A7A71DF06}"/>
              </a:ext>
            </a:extLst>
          </p:cNvPr>
          <p:cNvSpPr>
            <a:spLocks noGrp="1"/>
          </p:cNvSpPr>
          <p:nvPr>
            <p:ph idx="1"/>
          </p:nvPr>
        </p:nvSpPr>
        <p:spPr>
          <a:xfrm>
            <a:off x="804997" y="2272143"/>
            <a:ext cx="4706803" cy="3788830"/>
          </a:xfrm>
        </p:spPr>
        <p:txBody>
          <a:bodyPr anchor="ctr">
            <a:normAutofit/>
          </a:bodyPr>
          <a:lstStyle/>
          <a:p>
            <a:r>
              <a:rPr lang="en-US" sz="1600" i="1">
                <a:solidFill>
                  <a:srgbClr val="000000"/>
                </a:solidFill>
              </a:rPr>
              <a:t>kunty uvāca</a:t>
            </a:r>
            <a:br>
              <a:rPr lang="en-US" sz="1600" i="1">
                <a:solidFill>
                  <a:srgbClr val="000000"/>
                </a:solidFill>
              </a:rPr>
            </a:br>
            <a:r>
              <a:rPr lang="en-US" sz="1600" i="1">
                <a:solidFill>
                  <a:srgbClr val="000000"/>
                </a:solidFill>
              </a:rPr>
              <a:t>namasye puruṣaṁ tvādyam īśvaraṁ prakṛteḥ param</a:t>
            </a:r>
            <a:br>
              <a:rPr lang="en-US" sz="1600" i="1">
                <a:solidFill>
                  <a:srgbClr val="000000"/>
                </a:solidFill>
              </a:rPr>
            </a:br>
            <a:r>
              <a:rPr lang="en-US" sz="1600" i="1">
                <a:solidFill>
                  <a:srgbClr val="000000"/>
                </a:solidFill>
              </a:rPr>
              <a:t>alakṣyaṁ sarva-bhūtānām antar bahir avasthitam</a:t>
            </a:r>
            <a:endParaRPr lang="en-US" sz="1600">
              <a:solidFill>
                <a:srgbClr val="000000"/>
              </a:solidFill>
            </a:endParaRPr>
          </a:p>
          <a:p>
            <a:r>
              <a:rPr lang="en-US" sz="1600" i="1">
                <a:solidFill>
                  <a:srgbClr val="000000"/>
                </a:solidFill>
              </a:rPr>
              <a:t>māyā-javanikācchannam ajñādhokṣajam avyayam</a:t>
            </a:r>
            <a:br>
              <a:rPr lang="en-US" sz="1600" i="1">
                <a:solidFill>
                  <a:srgbClr val="000000"/>
                </a:solidFill>
              </a:rPr>
            </a:br>
            <a:r>
              <a:rPr lang="en-US" sz="1600" i="1">
                <a:solidFill>
                  <a:srgbClr val="000000"/>
                </a:solidFill>
              </a:rPr>
              <a:t>na lakṣyase mūḍha-dṛśā naṭo nāṭyadharo yathā</a:t>
            </a:r>
            <a:endParaRPr lang="en-US" sz="1600">
              <a:solidFill>
                <a:srgbClr val="000000"/>
              </a:solidFill>
            </a:endParaRPr>
          </a:p>
          <a:p>
            <a:r>
              <a:rPr lang="en-US" sz="1600" i="1">
                <a:solidFill>
                  <a:srgbClr val="000000"/>
                </a:solidFill>
              </a:rPr>
              <a:t>tathā paramahaṁsānāṁ munīnām amalātmanām</a:t>
            </a:r>
            <a:br>
              <a:rPr lang="en-US" sz="1600" i="1">
                <a:solidFill>
                  <a:srgbClr val="000000"/>
                </a:solidFill>
              </a:rPr>
            </a:br>
            <a:r>
              <a:rPr lang="en-US" sz="1600" i="1">
                <a:solidFill>
                  <a:srgbClr val="000000"/>
                </a:solidFill>
              </a:rPr>
              <a:t>bhakti-yoga-vidhānārthaṁ kathaṁ paśyema hi striyaḥ</a:t>
            </a:r>
            <a:endParaRPr lang="en-US" sz="1600">
              <a:solidFill>
                <a:srgbClr val="000000"/>
              </a:solidFill>
            </a:endParaRPr>
          </a:p>
          <a:p>
            <a:r>
              <a:rPr lang="en-US" sz="1600" i="1">
                <a:solidFill>
                  <a:srgbClr val="000000"/>
                </a:solidFill>
              </a:rPr>
              <a:t>kṛṣṇāya vāsudevāya devakī-nandanāya ca</a:t>
            </a:r>
            <a:br>
              <a:rPr lang="en-US" sz="1600" i="1">
                <a:solidFill>
                  <a:srgbClr val="000000"/>
                </a:solidFill>
              </a:rPr>
            </a:br>
            <a:r>
              <a:rPr lang="en-US" sz="1600" i="1">
                <a:solidFill>
                  <a:srgbClr val="000000"/>
                </a:solidFill>
              </a:rPr>
              <a:t>nanda-gopa-kumārāya govindāya namo namaḥ</a:t>
            </a:r>
            <a:endParaRPr lang="en-US" sz="1600">
              <a:solidFill>
                <a:srgbClr val="000000"/>
              </a:solidFill>
            </a:endParaRPr>
          </a:p>
          <a:p>
            <a:r>
              <a:rPr lang="en-US" sz="1600" i="1">
                <a:solidFill>
                  <a:srgbClr val="000000"/>
                </a:solidFill>
              </a:rPr>
              <a:t>namaḥ paṅkaja-nābhāya namaḥ paṅkaja-māline</a:t>
            </a:r>
            <a:br>
              <a:rPr lang="en-US" sz="1600" i="1">
                <a:solidFill>
                  <a:srgbClr val="000000"/>
                </a:solidFill>
              </a:rPr>
            </a:br>
            <a:r>
              <a:rPr lang="en-US" sz="1600" i="1">
                <a:solidFill>
                  <a:srgbClr val="000000"/>
                </a:solidFill>
              </a:rPr>
              <a:t>namaḥ paṅkaja-netrāya namas te paṅkajāṅghraye</a:t>
            </a:r>
            <a:endParaRPr lang="en-US" sz="1600">
              <a:solidFill>
                <a:srgbClr val="000000"/>
              </a:solidFill>
            </a:endParaRPr>
          </a:p>
          <a:p>
            <a:pPr marL="0" indent="0">
              <a:buNone/>
            </a:pPr>
            <a:endParaRPr lang="en-US" sz="1600">
              <a:solidFill>
                <a:srgbClr val="000000"/>
              </a:solidFill>
            </a:endParaRPr>
          </a:p>
        </p:txBody>
      </p:sp>
    </p:spTree>
    <p:extLst>
      <p:ext uri="{BB962C8B-B14F-4D97-AF65-F5344CB8AC3E}">
        <p14:creationId xmlns:p14="http://schemas.microsoft.com/office/powerpoint/2010/main" val="2764091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DD00C-721E-2348-8631-02B1349BE4CB}"/>
              </a:ext>
            </a:extLst>
          </p:cNvPr>
          <p:cNvSpPr>
            <a:spLocks noGrp="1"/>
          </p:cNvSpPr>
          <p:nvPr>
            <p:ph type="title"/>
          </p:nvPr>
        </p:nvSpPr>
        <p:spPr>
          <a:xfrm>
            <a:off x="838201" y="345810"/>
            <a:ext cx="5120561" cy="624249"/>
          </a:xfrm>
        </p:spPr>
        <p:txBody>
          <a:bodyPr>
            <a:normAutofit fontScale="90000"/>
          </a:bodyPr>
          <a:lstStyle/>
          <a:p>
            <a:r>
              <a:rPr lang="en-US" dirty="0">
                <a:latin typeface="Balaram" pitchFamily="2" charset="0"/>
              </a:rPr>
              <a:t>Recap</a:t>
            </a:r>
            <a:r>
              <a:rPr lang="en-US" dirty="0"/>
              <a:t> </a:t>
            </a:r>
          </a:p>
        </p:txBody>
      </p:sp>
      <p:sp>
        <p:nvSpPr>
          <p:cNvPr id="3" name="Content Placeholder 2">
            <a:extLst>
              <a:ext uri="{FF2B5EF4-FFF2-40B4-BE49-F238E27FC236}">
                <a16:creationId xmlns:a16="http://schemas.microsoft.com/office/drawing/2014/main" id="{DD12B8D3-6576-594D-9BE2-76F1270011A4}"/>
              </a:ext>
            </a:extLst>
          </p:cNvPr>
          <p:cNvSpPr>
            <a:spLocks noGrp="1"/>
          </p:cNvSpPr>
          <p:nvPr>
            <p:ph idx="1"/>
          </p:nvPr>
        </p:nvSpPr>
        <p:spPr>
          <a:xfrm>
            <a:off x="420786" y="1168842"/>
            <a:ext cx="5840821" cy="5192201"/>
          </a:xfrm>
        </p:spPr>
        <p:txBody>
          <a:bodyPr>
            <a:normAutofit/>
          </a:bodyPr>
          <a:lstStyle/>
          <a:p>
            <a:pPr lvl="1"/>
            <a:r>
              <a:rPr lang="en-US" dirty="0">
                <a:latin typeface="Balaram" pitchFamily="2" charset="0"/>
              </a:rPr>
              <a:t>How to handle distress </a:t>
            </a:r>
          </a:p>
          <a:p>
            <a:pPr lvl="2"/>
            <a:r>
              <a:rPr lang="en-US" dirty="0">
                <a:latin typeface="Balaram" pitchFamily="2" charset="0"/>
              </a:rPr>
              <a:t>Humbly Tolerance and have Patience</a:t>
            </a:r>
          </a:p>
          <a:p>
            <a:pPr lvl="2"/>
            <a:r>
              <a:rPr lang="en-US" dirty="0">
                <a:latin typeface="Balaram" pitchFamily="2" charset="0"/>
              </a:rPr>
              <a:t>Improved karma leads to happiness</a:t>
            </a:r>
          </a:p>
          <a:p>
            <a:pPr lvl="2"/>
            <a:r>
              <a:rPr lang="en-US" dirty="0">
                <a:latin typeface="Balaram" pitchFamily="2" charset="0"/>
              </a:rPr>
              <a:t>No one knows plan of the invisible actor</a:t>
            </a:r>
          </a:p>
          <a:p>
            <a:pPr lvl="1"/>
            <a:r>
              <a:rPr lang="en-US" dirty="0">
                <a:latin typeface="Balaram" pitchFamily="2" charset="0"/>
              </a:rPr>
              <a:t>Art of Living </a:t>
            </a:r>
          </a:p>
          <a:p>
            <a:pPr lvl="2"/>
            <a:r>
              <a:rPr lang="en-US" dirty="0">
                <a:latin typeface="Balaram" pitchFamily="2" charset="0"/>
              </a:rPr>
              <a:t>We have to go!</a:t>
            </a:r>
          </a:p>
          <a:p>
            <a:pPr lvl="2"/>
            <a:r>
              <a:rPr lang="en-US" dirty="0">
                <a:latin typeface="Balaram" pitchFamily="2" charset="0"/>
              </a:rPr>
              <a:t>Blame yourself not others – See </a:t>
            </a:r>
            <a:r>
              <a:rPr lang="en-US" i="1" dirty="0">
                <a:latin typeface="Balaram" pitchFamily="2" charset="0"/>
              </a:rPr>
              <a:t>only</a:t>
            </a:r>
            <a:r>
              <a:rPr lang="en-US" dirty="0">
                <a:latin typeface="Balaram" pitchFamily="2" charset="0"/>
              </a:rPr>
              <a:t> Krishna</a:t>
            </a:r>
          </a:p>
          <a:p>
            <a:pPr lvl="2"/>
            <a:r>
              <a:rPr lang="en-US" dirty="0">
                <a:latin typeface="Balaram" pitchFamily="2" charset="0"/>
              </a:rPr>
              <a:t>Eat sparingly and depend on Krishna</a:t>
            </a:r>
          </a:p>
          <a:p>
            <a:pPr lvl="2"/>
            <a:endParaRPr lang="en-US" dirty="0">
              <a:latin typeface="Balaram" pitchFamily="2" charset="0"/>
            </a:endParaRPr>
          </a:p>
          <a:p>
            <a:pPr marL="914400" lvl="2" indent="0">
              <a:buNone/>
            </a:pPr>
            <a:endParaRPr lang="en-US" dirty="0">
              <a:latin typeface="Balaram" pitchFamily="2" charset="0"/>
            </a:endParaRPr>
          </a:p>
          <a:p>
            <a:pPr lvl="2"/>
            <a:endParaRPr lang="en-US" dirty="0">
              <a:latin typeface="Balaram" pitchFamily="2" charset="0"/>
            </a:endParaRPr>
          </a:p>
        </p:txBody>
      </p:sp>
      <p:pic>
        <p:nvPicPr>
          <p:cNvPr id="4" name="Picture 4" descr="Image result for mahavishnu goswami maharaj">
            <a:extLst>
              <a:ext uri="{FF2B5EF4-FFF2-40B4-BE49-F238E27FC236}">
                <a16:creationId xmlns:a16="http://schemas.microsoft.com/office/drawing/2014/main" id="{7AD4A3C5-0977-A04E-A6A9-8ADF6F3E6A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374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pic>
        <p:nvPicPr>
          <p:cNvPr id="2050" name="Picture 2" descr="Image result for Radha Neel Madhava">
            <a:extLst>
              <a:ext uri="{FF2B5EF4-FFF2-40B4-BE49-F238E27FC236}">
                <a16:creationId xmlns:a16="http://schemas.microsoft.com/office/drawing/2014/main" id="{D8350307-19FB-9740-B664-1218A72381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341" r="1" b="1464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725200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050" name="Picture 2" descr="Kunti Maharani Prayers - Seminar by Kamallochan Das (Hindi) by ISKCON  Desire Tree">
            <a:extLst>
              <a:ext uri="{FF2B5EF4-FFF2-40B4-BE49-F238E27FC236}">
                <a16:creationId xmlns:a16="http://schemas.microsoft.com/office/drawing/2014/main" id="{5A814D88-C0AC-2945-ACF2-A4EAA16E55D1}"/>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6763"/>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70">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C86AB98B-F6E6-5442-8D5A-246DFD7D9D8D}"/>
              </a:ext>
            </a:extLst>
          </p:cNvPr>
          <p:cNvSpPr>
            <a:spLocks noGrp="1"/>
          </p:cNvSpPr>
          <p:nvPr>
            <p:ph type="title"/>
          </p:nvPr>
        </p:nvSpPr>
        <p:spPr>
          <a:xfrm>
            <a:off x="804998" y="798445"/>
            <a:ext cx="4803636" cy="1311664"/>
          </a:xfrm>
        </p:spPr>
        <p:txBody>
          <a:bodyPr>
            <a:normAutofit/>
          </a:bodyPr>
          <a:lstStyle/>
          <a:p>
            <a:r>
              <a:rPr lang="en-US">
                <a:solidFill>
                  <a:srgbClr val="000000"/>
                </a:solidFill>
              </a:rPr>
              <a:t>Prayers of Mother Kunti</a:t>
            </a:r>
          </a:p>
        </p:txBody>
      </p:sp>
      <p:sp>
        <p:nvSpPr>
          <p:cNvPr id="3" name="Content Placeholder 2">
            <a:extLst>
              <a:ext uri="{FF2B5EF4-FFF2-40B4-BE49-F238E27FC236}">
                <a16:creationId xmlns:a16="http://schemas.microsoft.com/office/drawing/2014/main" id="{B8A9C4E0-EED4-2C40-8A25-022A7A71DF06}"/>
              </a:ext>
            </a:extLst>
          </p:cNvPr>
          <p:cNvSpPr>
            <a:spLocks noGrp="1"/>
          </p:cNvSpPr>
          <p:nvPr>
            <p:ph idx="1"/>
          </p:nvPr>
        </p:nvSpPr>
        <p:spPr>
          <a:xfrm>
            <a:off x="804997" y="2272143"/>
            <a:ext cx="4706803" cy="3788830"/>
          </a:xfrm>
        </p:spPr>
        <p:txBody>
          <a:bodyPr anchor="ctr">
            <a:normAutofit/>
          </a:bodyPr>
          <a:lstStyle/>
          <a:p>
            <a:r>
              <a:rPr lang="hi-IN" sz="1700">
                <a:solidFill>
                  <a:srgbClr val="000000"/>
                </a:solidFill>
              </a:rPr>
              <a:t>कुन्त्युवाच</a:t>
            </a:r>
            <a:br>
              <a:rPr lang="hi-IN" sz="1700">
                <a:solidFill>
                  <a:srgbClr val="000000"/>
                </a:solidFill>
              </a:rPr>
            </a:br>
            <a:r>
              <a:rPr lang="hi-IN" sz="1700">
                <a:solidFill>
                  <a:srgbClr val="000000"/>
                </a:solidFill>
              </a:rPr>
              <a:t>नमस्ये पुरुषं त्वाद्यमीश्वरं प्रकृते: परम् ।</a:t>
            </a:r>
            <a:br>
              <a:rPr lang="hi-IN" sz="1700">
                <a:solidFill>
                  <a:srgbClr val="000000"/>
                </a:solidFill>
              </a:rPr>
            </a:br>
            <a:r>
              <a:rPr lang="hi-IN" sz="1700">
                <a:solidFill>
                  <a:srgbClr val="000000"/>
                </a:solidFill>
              </a:rPr>
              <a:t>अलक्ष्यं सर्वभूतानामन्तर्बहिरवस्थितम् ॥ १८ ॥</a:t>
            </a:r>
          </a:p>
          <a:p>
            <a:r>
              <a:rPr lang="hi-IN" sz="1700">
                <a:solidFill>
                  <a:srgbClr val="000000"/>
                </a:solidFill>
              </a:rPr>
              <a:t>मायाजवनिकाच्छन्नमज्ञाधोक्षजमव्ययम् ।</a:t>
            </a:r>
            <a:br>
              <a:rPr lang="hi-IN" sz="1700">
                <a:solidFill>
                  <a:srgbClr val="000000"/>
                </a:solidFill>
              </a:rPr>
            </a:br>
            <a:r>
              <a:rPr lang="hi-IN" sz="1700">
                <a:solidFill>
                  <a:srgbClr val="000000"/>
                </a:solidFill>
              </a:rPr>
              <a:t>न लक्ष्यसे मूढद‍ृशा नटो नाट्यधरो यथा ॥ १९ ॥</a:t>
            </a:r>
          </a:p>
          <a:p>
            <a:r>
              <a:rPr lang="hi-IN" sz="1700">
                <a:solidFill>
                  <a:srgbClr val="000000"/>
                </a:solidFill>
              </a:rPr>
              <a:t>तथा परमहंसानां मुनीनाममलात्मनाम् ।</a:t>
            </a:r>
            <a:br>
              <a:rPr lang="hi-IN" sz="1700">
                <a:solidFill>
                  <a:srgbClr val="000000"/>
                </a:solidFill>
              </a:rPr>
            </a:br>
            <a:r>
              <a:rPr lang="hi-IN" sz="1700">
                <a:solidFill>
                  <a:srgbClr val="000000"/>
                </a:solidFill>
              </a:rPr>
              <a:t>भक्तियोगविधानार्थं कथं पश्येम हि स्त्रिय: ॥ २० ॥</a:t>
            </a:r>
          </a:p>
          <a:p>
            <a:r>
              <a:rPr lang="hi-IN" sz="1700">
                <a:solidFill>
                  <a:srgbClr val="000000"/>
                </a:solidFill>
              </a:rPr>
              <a:t>कृष्णाय वासुदेवाय देवकीनन्दनाय च ।</a:t>
            </a:r>
            <a:br>
              <a:rPr lang="hi-IN" sz="1700">
                <a:solidFill>
                  <a:srgbClr val="000000"/>
                </a:solidFill>
              </a:rPr>
            </a:br>
            <a:r>
              <a:rPr lang="hi-IN" sz="1700">
                <a:solidFill>
                  <a:srgbClr val="000000"/>
                </a:solidFill>
              </a:rPr>
              <a:t>नन्दगोपकुमाराय गोविन्दाय नमो नम: ॥ २१ ॥</a:t>
            </a:r>
          </a:p>
          <a:p>
            <a:r>
              <a:rPr lang="hi-IN" sz="1700">
                <a:solidFill>
                  <a:srgbClr val="000000"/>
                </a:solidFill>
              </a:rPr>
              <a:t>नम: पङ्कजनाभाय नम: पङ्कजमालिने ।</a:t>
            </a:r>
            <a:br>
              <a:rPr lang="hi-IN" sz="1700">
                <a:solidFill>
                  <a:srgbClr val="000000"/>
                </a:solidFill>
              </a:rPr>
            </a:br>
            <a:r>
              <a:rPr lang="hi-IN" sz="1700">
                <a:solidFill>
                  <a:srgbClr val="000000"/>
                </a:solidFill>
              </a:rPr>
              <a:t>नम: पङ्कजनेत्राय नमस्ते पङ्कजाङ्‍घ्रये ॥ २२ ॥</a:t>
            </a:r>
          </a:p>
          <a:p>
            <a:pPr marL="0" indent="0">
              <a:buNone/>
            </a:pPr>
            <a:endParaRPr lang="en-US" sz="1700">
              <a:solidFill>
                <a:srgbClr val="000000"/>
              </a:solidFill>
            </a:endParaRPr>
          </a:p>
        </p:txBody>
      </p:sp>
    </p:spTree>
    <p:extLst>
      <p:ext uri="{BB962C8B-B14F-4D97-AF65-F5344CB8AC3E}">
        <p14:creationId xmlns:p14="http://schemas.microsoft.com/office/powerpoint/2010/main" val="37959847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The Killing of Kamsa | The Hare Krishna Movement">
            <a:extLst>
              <a:ext uri="{FF2B5EF4-FFF2-40B4-BE49-F238E27FC236}">
                <a16:creationId xmlns:a16="http://schemas.microsoft.com/office/drawing/2014/main" id="{756C0554-DE80-CC45-9377-DA180960352C}"/>
              </a:ext>
            </a:extLst>
          </p:cNvPr>
          <p:cNvPicPr>
            <a:picLocks noChangeAspect="1" noChangeArrowheads="1"/>
          </p:cNvPicPr>
          <p:nvPr/>
        </p:nvPicPr>
        <p:blipFill rotWithShape="1">
          <a:blip r:embed="rId2">
            <a:alphaModFix/>
            <a:extLst>
              <a:ext uri="{28A0092B-C50C-407E-A947-70E740481C1C}">
                <a14:useLocalDpi xmlns:a14="http://schemas.microsoft.com/office/drawing/2010/main" val="0"/>
              </a:ext>
            </a:extLst>
          </a:blip>
          <a:srcRect l="10157" r="20848"/>
          <a:stretch/>
        </p:blipFill>
        <p:spPr bwMode="auto">
          <a:xfrm>
            <a:off x="5797543" y="10"/>
            <a:ext cx="6394152" cy="685799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134">
            <a:extLst>
              <a:ext uri="{FF2B5EF4-FFF2-40B4-BE49-F238E27FC236}">
                <a16:creationId xmlns:a16="http://schemas.microsoft.com/office/drawing/2014/main" id="{54DDEBDD-D8BD-41A6-8A0D-B00E3768B0F9}"/>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flipH="1" flipV="1">
            <a:off x="0" y="0"/>
            <a:ext cx="12192000" cy="6858000"/>
          </a:xfrm>
          <a:prstGeom prst="rect">
            <a:avLst/>
          </a:prstGeom>
        </p:spPr>
      </p:pic>
      <p:sp>
        <p:nvSpPr>
          <p:cNvPr id="2" name="Title 1">
            <a:extLst>
              <a:ext uri="{FF2B5EF4-FFF2-40B4-BE49-F238E27FC236}">
                <a16:creationId xmlns:a16="http://schemas.microsoft.com/office/drawing/2014/main" id="{ED52D4B1-4FC7-514D-8746-45DF3FF1FA27}"/>
              </a:ext>
            </a:extLst>
          </p:cNvPr>
          <p:cNvSpPr>
            <a:spLocks noGrp="1"/>
          </p:cNvSpPr>
          <p:nvPr>
            <p:ph type="title"/>
          </p:nvPr>
        </p:nvSpPr>
        <p:spPr>
          <a:xfrm>
            <a:off x="804998" y="798445"/>
            <a:ext cx="4803636" cy="1311664"/>
          </a:xfrm>
        </p:spPr>
        <p:txBody>
          <a:bodyPr>
            <a:normAutofit/>
          </a:bodyPr>
          <a:lstStyle/>
          <a:p>
            <a:r>
              <a:rPr lang="en-US">
                <a:solidFill>
                  <a:srgbClr val="000000"/>
                </a:solidFill>
              </a:rPr>
              <a:t>SB </a:t>
            </a:r>
            <a:r>
              <a:rPr lang="en-US" b="1">
                <a:solidFill>
                  <a:srgbClr val="000000"/>
                </a:solidFill>
              </a:rPr>
              <a:t>1.8.23</a:t>
            </a:r>
            <a:endParaRPr lang="en-US" dirty="0">
              <a:solidFill>
                <a:srgbClr val="000000"/>
              </a:solidFill>
            </a:endParaRPr>
          </a:p>
        </p:txBody>
      </p:sp>
      <p:sp>
        <p:nvSpPr>
          <p:cNvPr id="3" name="Content Placeholder 2">
            <a:extLst>
              <a:ext uri="{FF2B5EF4-FFF2-40B4-BE49-F238E27FC236}">
                <a16:creationId xmlns:a16="http://schemas.microsoft.com/office/drawing/2014/main" id="{E909A56B-379D-1440-810E-B744EB0F2B7B}"/>
              </a:ext>
            </a:extLst>
          </p:cNvPr>
          <p:cNvSpPr>
            <a:spLocks noGrp="1"/>
          </p:cNvSpPr>
          <p:nvPr>
            <p:ph idx="1"/>
          </p:nvPr>
        </p:nvSpPr>
        <p:spPr>
          <a:xfrm>
            <a:off x="804997" y="2272143"/>
            <a:ext cx="4706803" cy="3788830"/>
          </a:xfrm>
        </p:spPr>
        <p:txBody>
          <a:bodyPr anchor="ctr">
            <a:normAutofit/>
          </a:bodyPr>
          <a:lstStyle/>
          <a:p>
            <a:pPr marL="0" indent="0" algn="ctr">
              <a:buNone/>
            </a:pPr>
            <a:r>
              <a:rPr lang="hi-IN" sz="2000" dirty="0">
                <a:solidFill>
                  <a:srgbClr val="000000"/>
                </a:solidFill>
              </a:rPr>
              <a:t>यथा हृषीकेश खलेन देवकी</a:t>
            </a:r>
            <a:br>
              <a:rPr lang="hi-IN" sz="2000" dirty="0">
                <a:solidFill>
                  <a:srgbClr val="000000"/>
                </a:solidFill>
              </a:rPr>
            </a:br>
            <a:r>
              <a:rPr lang="hi-IN" sz="2000" dirty="0">
                <a:solidFill>
                  <a:srgbClr val="000000"/>
                </a:solidFill>
              </a:rPr>
              <a:t>कंसेन रुद्धातिचिरं शुचार्पिता ।</a:t>
            </a:r>
            <a:br>
              <a:rPr lang="hi-IN" sz="2000" dirty="0">
                <a:solidFill>
                  <a:srgbClr val="000000"/>
                </a:solidFill>
              </a:rPr>
            </a:br>
            <a:r>
              <a:rPr lang="hi-IN" sz="2000" dirty="0">
                <a:solidFill>
                  <a:srgbClr val="000000"/>
                </a:solidFill>
              </a:rPr>
              <a:t>विमोचिताहं च सहात्मजा विभो</a:t>
            </a:r>
            <a:br>
              <a:rPr lang="hi-IN" sz="2000" dirty="0">
                <a:solidFill>
                  <a:srgbClr val="000000"/>
                </a:solidFill>
              </a:rPr>
            </a:br>
            <a:r>
              <a:rPr lang="hi-IN" sz="2000" dirty="0">
                <a:solidFill>
                  <a:srgbClr val="000000"/>
                </a:solidFill>
              </a:rPr>
              <a:t>त्वयैव नाथेन मुहुर्विपद्गणात् ॥ २३ ॥</a:t>
            </a:r>
            <a:endParaRPr lang="en-US" sz="2000" dirty="0">
              <a:solidFill>
                <a:srgbClr val="000000"/>
              </a:solidFill>
            </a:endParaRPr>
          </a:p>
          <a:p>
            <a:pPr marL="0" indent="0">
              <a:buNone/>
            </a:pPr>
            <a:endParaRPr lang="en-US" sz="2000" b="1" dirty="0">
              <a:solidFill>
                <a:srgbClr val="000000"/>
              </a:solidFill>
            </a:endParaRPr>
          </a:p>
          <a:p>
            <a:pPr marL="0" indent="0">
              <a:buNone/>
            </a:pPr>
            <a:r>
              <a:rPr lang="en-US" sz="2000" b="1" dirty="0">
                <a:solidFill>
                  <a:srgbClr val="000000"/>
                </a:solidFill>
              </a:rPr>
              <a:t>O </a:t>
            </a:r>
            <a:r>
              <a:rPr lang="en-US" sz="2000" b="1" dirty="0" err="1">
                <a:solidFill>
                  <a:srgbClr val="000000"/>
                </a:solidFill>
              </a:rPr>
              <a:t>Hṛṣīkeśa</a:t>
            </a:r>
            <a:r>
              <a:rPr lang="en-US" sz="2000" b="1" dirty="0">
                <a:solidFill>
                  <a:srgbClr val="000000"/>
                </a:solidFill>
              </a:rPr>
              <a:t>, master of the senses and Lord of lords, You have released Your mother, </a:t>
            </a:r>
            <a:r>
              <a:rPr lang="en-US" sz="2000" b="1" dirty="0" err="1">
                <a:solidFill>
                  <a:srgbClr val="000000"/>
                </a:solidFill>
              </a:rPr>
              <a:t>Devakī</a:t>
            </a:r>
            <a:r>
              <a:rPr lang="en-US" sz="2000" b="1" dirty="0">
                <a:solidFill>
                  <a:srgbClr val="000000"/>
                </a:solidFill>
              </a:rPr>
              <a:t>, who was long imprisoned and distressed by the envious King </a:t>
            </a:r>
            <a:r>
              <a:rPr lang="en-US" sz="2000" b="1" dirty="0" err="1">
                <a:solidFill>
                  <a:srgbClr val="000000"/>
                </a:solidFill>
              </a:rPr>
              <a:t>Kaṁsa</a:t>
            </a:r>
            <a:r>
              <a:rPr lang="en-US" sz="2000" b="1" dirty="0">
                <a:solidFill>
                  <a:srgbClr val="000000"/>
                </a:solidFill>
              </a:rPr>
              <a:t>, and me and my children from a series of constant dangers.</a:t>
            </a:r>
            <a:endParaRPr lang="en-US" sz="2000" dirty="0">
              <a:solidFill>
                <a:srgbClr val="000000"/>
              </a:solidFill>
            </a:endParaRPr>
          </a:p>
        </p:txBody>
      </p:sp>
    </p:spTree>
    <p:extLst>
      <p:ext uri="{BB962C8B-B14F-4D97-AF65-F5344CB8AC3E}">
        <p14:creationId xmlns:p14="http://schemas.microsoft.com/office/powerpoint/2010/main" val="4268252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CFFB7-8210-6542-80E8-4299AF18900F}"/>
              </a:ext>
            </a:extLst>
          </p:cNvPr>
          <p:cNvSpPr>
            <a:spLocks noGrp="1"/>
          </p:cNvSpPr>
          <p:nvPr>
            <p:ph type="title"/>
          </p:nvPr>
        </p:nvSpPr>
        <p:spPr/>
        <p:txBody>
          <a:bodyPr>
            <a:normAutofit fontScale="90000"/>
          </a:bodyPr>
          <a:lstStyle/>
          <a:p>
            <a:pPr algn="ctr"/>
            <a:r>
              <a:rPr lang="en-US" b="1" i="1" dirty="0" err="1"/>
              <a:t>yathā</a:t>
            </a:r>
            <a:r>
              <a:rPr lang="en-US" b="1" i="1" dirty="0"/>
              <a:t> </a:t>
            </a:r>
            <a:r>
              <a:rPr lang="en-US" b="1" i="1" dirty="0" err="1"/>
              <a:t>hṛṣīkeśa</a:t>
            </a:r>
            <a:r>
              <a:rPr lang="en-US" b="1" i="1" dirty="0"/>
              <a:t> </a:t>
            </a:r>
            <a:r>
              <a:rPr lang="en-US" b="1" i="1" dirty="0" err="1"/>
              <a:t>khalena</a:t>
            </a:r>
            <a:r>
              <a:rPr lang="en-US" b="1" i="1" dirty="0"/>
              <a:t> </a:t>
            </a:r>
            <a:r>
              <a:rPr lang="en-US" b="1" i="1" dirty="0" err="1"/>
              <a:t>devakī</a:t>
            </a:r>
            <a:br>
              <a:rPr lang="en-US" b="1" i="1" dirty="0"/>
            </a:br>
            <a:r>
              <a:rPr lang="en-US" b="1" i="1" dirty="0" err="1"/>
              <a:t>kaṁsena</a:t>
            </a:r>
            <a:r>
              <a:rPr lang="en-US" b="1" i="1" dirty="0"/>
              <a:t> </a:t>
            </a:r>
            <a:r>
              <a:rPr lang="en-US" b="1" i="1" dirty="0" err="1"/>
              <a:t>ruddhāticiraṁ</a:t>
            </a:r>
            <a:r>
              <a:rPr lang="en-US" b="1" i="1" dirty="0"/>
              <a:t> </a:t>
            </a:r>
            <a:r>
              <a:rPr lang="en-US" b="1" i="1" dirty="0" err="1"/>
              <a:t>śucārpitā</a:t>
            </a:r>
            <a:br>
              <a:rPr lang="en-US" b="1" i="1" dirty="0"/>
            </a:br>
            <a:r>
              <a:rPr lang="en-US" b="1" i="1" dirty="0" err="1"/>
              <a:t>vimocitāhaṁ</a:t>
            </a:r>
            <a:r>
              <a:rPr lang="en-US" b="1" i="1" dirty="0"/>
              <a:t> ca </a:t>
            </a:r>
            <a:r>
              <a:rPr lang="en-US" b="1" i="1" dirty="0" err="1"/>
              <a:t>sahātmajā</a:t>
            </a:r>
            <a:r>
              <a:rPr lang="en-US" b="1" i="1" dirty="0"/>
              <a:t> </a:t>
            </a:r>
            <a:r>
              <a:rPr lang="en-US" b="1" i="1" dirty="0" err="1"/>
              <a:t>vibho</a:t>
            </a:r>
            <a:br>
              <a:rPr lang="en-US" b="1" i="1" dirty="0"/>
            </a:br>
            <a:r>
              <a:rPr lang="en-US" b="1" i="1" dirty="0" err="1"/>
              <a:t>tvayaiva</a:t>
            </a:r>
            <a:r>
              <a:rPr lang="en-US" b="1" i="1" dirty="0"/>
              <a:t> </a:t>
            </a:r>
            <a:r>
              <a:rPr lang="en-US" b="1" i="1" dirty="0" err="1"/>
              <a:t>nāthena</a:t>
            </a:r>
            <a:r>
              <a:rPr lang="en-US" b="1" i="1" dirty="0"/>
              <a:t> </a:t>
            </a:r>
            <a:r>
              <a:rPr lang="en-US" b="1" i="1" dirty="0" err="1"/>
              <a:t>muhur</a:t>
            </a:r>
            <a:r>
              <a:rPr lang="en-US" b="1" i="1" dirty="0"/>
              <a:t> </a:t>
            </a:r>
            <a:r>
              <a:rPr lang="en-US" b="1" i="1" dirty="0" err="1"/>
              <a:t>vipad-gaṇāt</a:t>
            </a:r>
            <a:endParaRPr lang="en-US" b="1" dirty="0"/>
          </a:p>
        </p:txBody>
      </p:sp>
      <p:sp>
        <p:nvSpPr>
          <p:cNvPr id="3" name="Content Placeholder 2">
            <a:extLst>
              <a:ext uri="{FF2B5EF4-FFF2-40B4-BE49-F238E27FC236}">
                <a16:creationId xmlns:a16="http://schemas.microsoft.com/office/drawing/2014/main" id="{DEC8187A-F5F8-2742-96F4-7947CE118BEA}"/>
              </a:ext>
            </a:extLst>
          </p:cNvPr>
          <p:cNvSpPr>
            <a:spLocks noGrp="1"/>
          </p:cNvSpPr>
          <p:nvPr>
            <p:ph idx="1"/>
          </p:nvPr>
        </p:nvSpPr>
        <p:spPr/>
        <p:txBody>
          <a:bodyPr>
            <a:normAutofit fontScale="92500" lnSpcReduction="10000"/>
          </a:bodyPr>
          <a:lstStyle/>
          <a:p>
            <a:pPr marL="0" indent="0">
              <a:buNone/>
            </a:pPr>
            <a:endParaRPr lang="en-US" i="1" dirty="0">
              <a:hlinkClick r:id="rId2"/>
            </a:endParaRPr>
          </a:p>
          <a:p>
            <a:pPr marL="0" indent="0">
              <a:buNone/>
            </a:pPr>
            <a:r>
              <a:rPr lang="en-US" sz="2200" i="1" dirty="0">
                <a:hlinkClick r:id="rId2"/>
              </a:rPr>
              <a:t>yathā</a:t>
            </a:r>
            <a:r>
              <a:rPr lang="en-US" sz="2200" dirty="0"/>
              <a:t> — as it were; </a:t>
            </a:r>
            <a:r>
              <a:rPr lang="en-US" sz="2200" i="1" dirty="0">
                <a:hlinkClick r:id="rId3"/>
              </a:rPr>
              <a:t>hṛṣīkeśa</a:t>
            </a:r>
            <a:r>
              <a:rPr lang="en-US" sz="2200" dirty="0"/>
              <a:t> — the master of the senses; </a:t>
            </a:r>
            <a:r>
              <a:rPr lang="en-US" sz="2200" i="1" dirty="0">
                <a:hlinkClick r:id="rId4"/>
              </a:rPr>
              <a:t>khalena</a:t>
            </a:r>
            <a:r>
              <a:rPr lang="en-US" sz="2200" dirty="0"/>
              <a:t> — by the envious; </a:t>
            </a:r>
            <a:r>
              <a:rPr lang="en-US" sz="2200" i="1" dirty="0">
                <a:hlinkClick r:id="rId5"/>
              </a:rPr>
              <a:t>devakī</a:t>
            </a:r>
            <a:r>
              <a:rPr lang="en-US" sz="2200" dirty="0"/>
              <a:t> — </a:t>
            </a:r>
            <a:r>
              <a:rPr lang="en-US" sz="2200" dirty="0" err="1"/>
              <a:t>Devakī</a:t>
            </a:r>
            <a:r>
              <a:rPr lang="en-US" sz="2200" dirty="0"/>
              <a:t> (the mother of </a:t>
            </a:r>
            <a:r>
              <a:rPr lang="en-US" sz="2200" dirty="0" err="1"/>
              <a:t>Śrī</a:t>
            </a:r>
            <a:r>
              <a:rPr lang="en-US" sz="2200" dirty="0"/>
              <a:t> </a:t>
            </a:r>
            <a:r>
              <a:rPr lang="en-US" sz="2200" dirty="0" err="1"/>
              <a:t>Kṛṣṇa</a:t>
            </a:r>
            <a:r>
              <a:rPr lang="en-US" sz="2200" dirty="0"/>
              <a:t>); </a:t>
            </a:r>
            <a:r>
              <a:rPr lang="en-US" sz="2200" i="1" dirty="0">
                <a:hlinkClick r:id="rId6"/>
              </a:rPr>
              <a:t>kaṁsena</a:t>
            </a:r>
            <a:r>
              <a:rPr lang="en-US" sz="2200" dirty="0"/>
              <a:t> — by King </a:t>
            </a:r>
            <a:r>
              <a:rPr lang="en-US" sz="2200" dirty="0" err="1"/>
              <a:t>Kaṁsa</a:t>
            </a:r>
            <a:r>
              <a:rPr lang="en-US" sz="2200" dirty="0"/>
              <a:t>; </a:t>
            </a:r>
            <a:r>
              <a:rPr lang="en-US" sz="2200" i="1" dirty="0">
                <a:hlinkClick r:id="rId7"/>
              </a:rPr>
              <a:t>ruddhā</a:t>
            </a:r>
            <a:r>
              <a:rPr lang="en-US" sz="2200" dirty="0"/>
              <a:t> — imprisoned; </a:t>
            </a:r>
            <a:r>
              <a:rPr lang="en-US" sz="2200" i="1" dirty="0" err="1">
                <a:hlinkClick r:id="rId8"/>
              </a:rPr>
              <a:t>ati</a:t>
            </a:r>
            <a:r>
              <a:rPr lang="en-US" sz="2200" dirty="0" err="1"/>
              <a:t>-</a:t>
            </a:r>
            <a:r>
              <a:rPr lang="en-US" sz="2200" i="1" dirty="0" err="1">
                <a:hlinkClick r:id="rId9"/>
              </a:rPr>
              <a:t>ciram</a:t>
            </a:r>
            <a:r>
              <a:rPr lang="en-US" sz="2200" dirty="0"/>
              <a:t> — for a long time; </a:t>
            </a:r>
            <a:r>
              <a:rPr lang="en-US" sz="2200" i="1" dirty="0" err="1">
                <a:hlinkClick r:id="rId10"/>
              </a:rPr>
              <a:t>śuca</a:t>
            </a:r>
            <a:r>
              <a:rPr lang="en-US" sz="2200" dirty="0" err="1"/>
              <a:t>-</a:t>
            </a:r>
            <a:r>
              <a:rPr lang="en-US" sz="2200" i="1" dirty="0" err="1">
                <a:hlinkClick r:id="rId11"/>
              </a:rPr>
              <a:t>arpitā</a:t>
            </a:r>
            <a:r>
              <a:rPr lang="en-US" sz="2200" dirty="0"/>
              <a:t> — distressed; </a:t>
            </a:r>
            <a:r>
              <a:rPr lang="en-US" sz="2200" i="1" dirty="0">
                <a:hlinkClick r:id="rId12"/>
              </a:rPr>
              <a:t>vimocitā</a:t>
            </a:r>
            <a:r>
              <a:rPr lang="en-US" sz="2200" dirty="0"/>
              <a:t> — released; </a:t>
            </a:r>
            <a:r>
              <a:rPr lang="en-US" sz="2200" i="1" dirty="0">
                <a:hlinkClick r:id="rId13"/>
              </a:rPr>
              <a:t>aham</a:t>
            </a:r>
            <a:r>
              <a:rPr lang="en-US" sz="2200" dirty="0"/>
              <a:t> </a:t>
            </a:r>
            <a:r>
              <a:rPr lang="en-US" sz="2200" i="1" dirty="0">
                <a:hlinkClick r:id="rId14"/>
              </a:rPr>
              <a:t>ca</a:t>
            </a:r>
            <a:r>
              <a:rPr lang="en-US" sz="2200" dirty="0"/>
              <a:t> — also myself; </a:t>
            </a:r>
            <a:r>
              <a:rPr lang="en-US" sz="2200" i="1" dirty="0" err="1">
                <a:hlinkClick r:id="rId15"/>
              </a:rPr>
              <a:t>saha</a:t>
            </a:r>
            <a:r>
              <a:rPr lang="en-US" sz="2200" dirty="0" err="1"/>
              <a:t>-</a:t>
            </a:r>
            <a:r>
              <a:rPr lang="en-US" sz="2200" i="1" dirty="0" err="1">
                <a:hlinkClick r:id="rId16"/>
              </a:rPr>
              <a:t>ātma</a:t>
            </a:r>
            <a:r>
              <a:rPr lang="en-US" sz="2200" dirty="0" err="1"/>
              <a:t>-</a:t>
            </a:r>
            <a:r>
              <a:rPr lang="en-US" sz="2200" i="1" dirty="0" err="1">
                <a:hlinkClick r:id="rId17"/>
              </a:rPr>
              <a:t>jā</a:t>
            </a:r>
            <a:r>
              <a:rPr lang="en-US" sz="2200" dirty="0"/>
              <a:t> — along with my children; </a:t>
            </a:r>
            <a:r>
              <a:rPr lang="en-US" sz="2200" i="1" dirty="0">
                <a:hlinkClick r:id="rId18"/>
              </a:rPr>
              <a:t>vibho</a:t>
            </a:r>
            <a:r>
              <a:rPr lang="en-US" sz="2200" dirty="0"/>
              <a:t> — O great one; </a:t>
            </a:r>
            <a:r>
              <a:rPr lang="en-US" sz="2200" i="1" dirty="0">
                <a:hlinkClick r:id="rId19"/>
              </a:rPr>
              <a:t>tvayā</a:t>
            </a:r>
            <a:r>
              <a:rPr lang="en-US" sz="2200" dirty="0"/>
              <a:t> </a:t>
            </a:r>
            <a:r>
              <a:rPr lang="en-US" sz="2200" i="1" dirty="0">
                <a:hlinkClick r:id="rId20"/>
              </a:rPr>
              <a:t>eva</a:t>
            </a:r>
            <a:r>
              <a:rPr lang="en-US" sz="2200" dirty="0"/>
              <a:t> — by Your Lordship; </a:t>
            </a:r>
            <a:r>
              <a:rPr lang="en-US" sz="2200" i="1" dirty="0">
                <a:hlinkClick r:id="rId21"/>
              </a:rPr>
              <a:t>nāthena</a:t>
            </a:r>
            <a:r>
              <a:rPr lang="en-US" sz="2200" dirty="0"/>
              <a:t> — as the protector; </a:t>
            </a:r>
            <a:r>
              <a:rPr lang="en-US" sz="2200" i="1" dirty="0">
                <a:hlinkClick r:id="rId22"/>
              </a:rPr>
              <a:t>muhuḥ</a:t>
            </a:r>
            <a:r>
              <a:rPr lang="en-US" sz="2200" dirty="0"/>
              <a:t> — constantly; </a:t>
            </a:r>
            <a:r>
              <a:rPr lang="en-US" sz="2200" i="1" dirty="0" err="1">
                <a:hlinkClick r:id="rId23"/>
              </a:rPr>
              <a:t>vipat</a:t>
            </a:r>
            <a:r>
              <a:rPr lang="en-US" sz="2200" dirty="0" err="1"/>
              <a:t>-</a:t>
            </a:r>
            <a:r>
              <a:rPr lang="en-US" sz="2200" i="1" dirty="0" err="1">
                <a:hlinkClick r:id="rId24"/>
              </a:rPr>
              <a:t>gaṇāt</a:t>
            </a:r>
            <a:r>
              <a:rPr lang="en-US" sz="2200" dirty="0"/>
              <a:t> — from a series of dangers.</a:t>
            </a:r>
          </a:p>
          <a:p>
            <a:pPr marL="0" indent="0">
              <a:buNone/>
            </a:pPr>
            <a:r>
              <a:rPr lang="en-US" b="1" dirty="0"/>
              <a:t>O </a:t>
            </a:r>
            <a:r>
              <a:rPr lang="en-US" b="1" dirty="0" err="1"/>
              <a:t>Hṛṣīkeśa</a:t>
            </a:r>
            <a:r>
              <a:rPr lang="en-US" b="1" dirty="0"/>
              <a:t>, master of the senses and Lord of lords, You have released Your mother, </a:t>
            </a:r>
            <a:r>
              <a:rPr lang="en-US" b="1" dirty="0" err="1"/>
              <a:t>Devakī</a:t>
            </a:r>
            <a:r>
              <a:rPr lang="en-US" b="1" dirty="0"/>
              <a:t>, who was long imprisoned and distressed by the envious King </a:t>
            </a:r>
            <a:r>
              <a:rPr lang="en-US" b="1" dirty="0" err="1"/>
              <a:t>Kaṁsa</a:t>
            </a:r>
            <a:r>
              <a:rPr lang="en-US" b="1" dirty="0"/>
              <a:t>, and me and my children from a series of constant dangers.</a:t>
            </a:r>
          </a:p>
          <a:p>
            <a:pPr marL="0" indent="0">
              <a:buNone/>
            </a:pPr>
            <a:r>
              <a:rPr lang="en-US" dirty="0"/>
              <a:t>Sometimes He puts His pure devotees in such dangers because in that condition of helplessness the devotee becomes more attached to the Lord. The more the attachment is there for the Lord, the more success is there for the devotee.</a:t>
            </a:r>
          </a:p>
        </p:txBody>
      </p:sp>
    </p:spTree>
    <p:extLst>
      <p:ext uri="{BB962C8B-B14F-4D97-AF65-F5344CB8AC3E}">
        <p14:creationId xmlns:p14="http://schemas.microsoft.com/office/powerpoint/2010/main" val="153922675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7648E-EB95-C446-AE91-77201DD7FD51}"/>
              </a:ext>
            </a:extLst>
          </p:cNvPr>
          <p:cNvSpPr>
            <a:spLocks noGrp="1"/>
          </p:cNvSpPr>
          <p:nvPr>
            <p:ph type="title"/>
          </p:nvPr>
        </p:nvSpPr>
        <p:spPr/>
        <p:txBody>
          <a:bodyPr/>
          <a:lstStyle/>
          <a:p>
            <a:r>
              <a:rPr lang="en-US" b="1" dirty="0"/>
              <a:t>Types of Determination</a:t>
            </a:r>
          </a:p>
        </p:txBody>
      </p:sp>
      <p:sp>
        <p:nvSpPr>
          <p:cNvPr id="3" name="Content Placeholder 2">
            <a:extLst>
              <a:ext uri="{FF2B5EF4-FFF2-40B4-BE49-F238E27FC236}">
                <a16:creationId xmlns:a16="http://schemas.microsoft.com/office/drawing/2014/main" id="{C11F49C9-D776-D443-B827-E9A4D67C5DBB}"/>
              </a:ext>
            </a:extLst>
          </p:cNvPr>
          <p:cNvSpPr>
            <a:spLocks noGrp="1"/>
          </p:cNvSpPr>
          <p:nvPr>
            <p:ph idx="1"/>
          </p:nvPr>
        </p:nvSpPr>
        <p:spPr/>
        <p:txBody>
          <a:bodyPr/>
          <a:lstStyle/>
          <a:p>
            <a:r>
              <a:rPr lang="en-US" dirty="0"/>
              <a:t>BG 18.33: O son of </a:t>
            </a:r>
            <a:r>
              <a:rPr lang="en-US" dirty="0" err="1"/>
              <a:t>Pṛthā</a:t>
            </a:r>
            <a:r>
              <a:rPr lang="en-US" dirty="0"/>
              <a:t>, that determination which is unbreakable, which is sustained with steadfastness by yoga practice, and which thus controls the activities of the mind, life and senses is determination in the mode of goodness.</a:t>
            </a:r>
          </a:p>
          <a:p>
            <a:r>
              <a:rPr lang="en-US" dirty="0"/>
              <a:t>BG 18.34: But that determination by which one holds fast to fruitive results in religion, economic development and sense gratification is of the nature of passion, O Arjuna.</a:t>
            </a:r>
          </a:p>
          <a:p>
            <a:r>
              <a:rPr lang="en-US" dirty="0"/>
              <a:t>BG 18.35: And that determination which cannot go beyond dreaming, fearfulness, lamentation, moroseness and illusion – such unintelligent determination, O son of </a:t>
            </a:r>
            <a:r>
              <a:rPr lang="en-US" dirty="0" err="1"/>
              <a:t>Pṛthā</a:t>
            </a:r>
            <a:r>
              <a:rPr lang="en-US" dirty="0"/>
              <a:t>, is in the mode of darkness.</a:t>
            </a:r>
          </a:p>
          <a:p>
            <a:endParaRPr lang="en-US" dirty="0"/>
          </a:p>
        </p:txBody>
      </p:sp>
    </p:spTree>
    <p:extLst>
      <p:ext uri="{BB962C8B-B14F-4D97-AF65-F5344CB8AC3E}">
        <p14:creationId xmlns:p14="http://schemas.microsoft.com/office/powerpoint/2010/main" val="15114394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Freeform: Shape 70">
            <a:extLst>
              <a:ext uri="{FF2B5EF4-FFF2-40B4-BE49-F238E27FC236}">
                <a16:creationId xmlns:a16="http://schemas.microsoft.com/office/drawing/2014/main" id="{B670DBD5-770C-4383-9F54-5B86E86BD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10277" y="0"/>
            <a:ext cx="9771446" cy="6858000"/>
          </a:xfrm>
          <a:custGeom>
            <a:avLst/>
            <a:gdLst>
              <a:gd name="connsiteX0" fmla="*/ 1422188 w 9771446"/>
              <a:gd name="connsiteY0" fmla="*/ 0 h 6858000"/>
              <a:gd name="connsiteX1" fmla="*/ 8349258 w 9771446"/>
              <a:gd name="connsiteY1" fmla="*/ 0 h 6858000"/>
              <a:gd name="connsiteX2" fmla="*/ 8502224 w 9771446"/>
              <a:gd name="connsiteY2" fmla="*/ 159673 h 6858000"/>
              <a:gd name="connsiteX3" fmla="*/ 9771446 w 9771446"/>
              <a:gd name="connsiteY3" fmla="*/ 3429001 h 6858000"/>
              <a:gd name="connsiteX4" fmla="*/ 8502224 w 9771446"/>
              <a:gd name="connsiteY4" fmla="*/ 6698330 h 6858000"/>
              <a:gd name="connsiteX5" fmla="*/ 8349260 w 9771446"/>
              <a:gd name="connsiteY5" fmla="*/ 6858000 h 6858000"/>
              <a:gd name="connsiteX6" fmla="*/ 1422186 w 9771446"/>
              <a:gd name="connsiteY6" fmla="*/ 6858000 h 6858000"/>
              <a:gd name="connsiteX7" fmla="*/ 1269223 w 9771446"/>
              <a:gd name="connsiteY7" fmla="*/ 6698330 h 6858000"/>
              <a:gd name="connsiteX8" fmla="*/ 0 w 9771446"/>
              <a:gd name="connsiteY8" fmla="*/ 3429001 h 6858000"/>
              <a:gd name="connsiteX9" fmla="*/ 1269223 w 9771446"/>
              <a:gd name="connsiteY9" fmla="*/ 1596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71446" h="6858000">
                <a:moveTo>
                  <a:pt x="1422188" y="0"/>
                </a:moveTo>
                <a:lnTo>
                  <a:pt x="8349258" y="0"/>
                </a:lnTo>
                <a:lnTo>
                  <a:pt x="8502224" y="159673"/>
                </a:lnTo>
                <a:cubicBezTo>
                  <a:pt x="9290813" y="1023162"/>
                  <a:pt x="9771446" y="2170221"/>
                  <a:pt x="9771446" y="3429001"/>
                </a:cubicBezTo>
                <a:cubicBezTo>
                  <a:pt x="9771446" y="4687781"/>
                  <a:pt x="9290813" y="5834840"/>
                  <a:pt x="8502224" y="6698330"/>
                </a:cubicBezTo>
                <a:lnTo>
                  <a:pt x="8349260" y="6858000"/>
                </a:lnTo>
                <a:lnTo>
                  <a:pt x="1422186" y="6858000"/>
                </a:lnTo>
                <a:lnTo>
                  <a:pt x="1269223" y="6698330"/>
                </a:lnTo>
                <a:cubicBezTo>
                  <a:pt x="480633" y="5834840"/>
                  <a:pt x="0" y="4687781"/>
                  <a:pt x="0" y="3429001"/>
                </a:cubicBezTo>
                <a:cubicBezTo>
                  <a:pt x="0" y="2170221"/>
                  <a:pt x="480633" y="1023162"/>
                  <a:pt x="1269223" y="159673"/>
                </a:cubicBezTo>
                <a:close/>
              </a:path>
            </a:pathLst>
          </a:custGeom>
          <a:solidFill>
            <a:schemeClr val="bg1">
              <a:lumMod val="85000"/>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098" name="Picture 2" descr="✨ GIRIVARADHARI GOPAL ✨ Artist: Vasudeva Krishna das | Radha krishna art,  Krishna leela, Radha krishna images">
            <a:extLst>
              <a:ext uri="{FF2B5EF4-FFF2-40B4-BE49-F238E27FC236}">
                <a16:creationId xmlns:a16="http://schemas.microsoft.com/office/drawing/2014/main" id="{CE89ECD7-A26A-5C49-A291-A6821B992AF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t="24934" r="1" b="19586"/>
          <a:stretch/>
        </p:blipFill>
        <p:spPr bwMode="auto">
          <a:xfrm>
            <a:off x="1460597" y="10"/>
            <a:ext cx="9270806" cy="6857990"/>
          </a:xfrm>
          <a:custGeom>
            <a:avLst/>
            <a:gdLst/>
            <a:ahLst/>
            <a:cxnLst/>
            <a:rect l="l" t="t" r="r" b="b"/>
            <a:pathLst>
              <a:path w="9270806" h="6858000">
                <a:moveTo>
                  <a:pt x="1503712" y="0"/>
                </a:moveTo>
                <a:lnTo>
                  <a:pt x="7767094" y="0"/>
                </a:lnTo>
                <a:lnTo>
                  <a:pt x="7913128" y="139721"/>
                </a:lnTo>
                <a:cubicBezTo>
                  <a:pt x="8751971" y="981521"/>
                  <a:pt x="9270806" y="2144457"/>
                  <a:pt x="9270806" y="3429000"/>
                </a:cubicBezTo>
                <a:cubicBezTo>
                  <a:pt x="9270806" y="4713544"/>
                  <a:pt x="8751971" y="5876479"/>
                  <a:pt x="7913128" y="6718279"/>
                </a:cubicBezTo>
                <a:lnTo>
                  <a:pt x="7767094" y="6858000"/>
                </a:lnTo>
                <a:lnTo>
                  <a:pt x="1503712" y="6858000"/>
                </a:lnTo>
                <a:lnTo>
                  <a:pt x="1357679" y="6718279"/>
                </a:lnTo>
                <a:cubicBezTo>
                  <a:pt x="518835" y="5876479"/>
                  <a:pt x="0" y="4713544"/>
                  <a:pt x="0" y="3429000"/>
                </a:cubicBezTo>
                <a:cubicBezTo>
                  <a:pt x="0" y="2144457"/>
                  <a:pt x="518835" y="981521"/>
                  <a:pt x="1357679" y="13972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572552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F6806-B065-7F48-B570-BBA2BBDF1054}"/>
              </a:ext>
            </a:extLst>
          </p:cNvPr>
          <p:cNvSpPr>
            <a:spLocks noGrp="1"/>
          </p:cNvSpPr>
          <p:nvPr>
            <p:ph type="title"/>
          </p:nvPr>
        </p:nvSpPr>
        <p:spPr/>
        <p:txBody>
          <a:bodyPr/>
          <a:lstStyle/>
          <a:p>
            <a:r>
              <a:rPr lang="en-US" dirty="0"/>
              <a:t>Prayer unto lotus feet of Gurudeva</a:t>
            </a:r>
          </a:p>
        </p:txBody>
      </p:sp>
      <p:sp>
        <p:nvSpPr>
          <p:cNvPr id="3" name="Content Placeholder 2">
            <a:extLst>
              <a:ext uri="{FF2B5EF4-FFF2-40B4-BE49-F238E27FC236}">
                <a16:creationId xmlns:a16="http://schemas.microsoft.com/office/drawing/2014/main" id="{0ABA5903-34FF-354A-999E-DF90BDA0A40E}"/>
              </a:ext>
            </a:extLst>
          </p:cNvPr>
          <p:cNvSpPr>
            <a:spLocks noGrp="1"/>
          </p:cNvSpPr>
          <p:nvPr>
            <p:ph idx="1"/>
          </p:nvPr>
        </p:nvSpPr>
        <p:spPr/>
        <p:txBody>
          <a:bodyPr>
            <a:normAutofit lnSpcReduction="10000"/>
          </a:bodyPr>
          <a:lstStyle/>
          <a:p>
            <a:r>
              <a:rPr lang="en-US" dirty="0"/>
              <a:t>Learn to tolerance and patience</a:t>
            </a:r>
          </a:p>
          <a:p>
            <a:pPr lvl="1"/>
            <a:r>
              <a:rPr lang="en-US" dirty="0"/>
              <a:t>Invest saved time in pages of Bhagavatam </a:t>
            </a:r>
          </a:p>
          <a:p>
            <a:r>
              <a:rPr lang="en-US" dirty="0"/>
              <a:t>Be reservoir of good qualities </a:t>
            </a:r>
          </a:p>
          <a:p>
            <a:pPr lvl="1"/>
            <a:r>
              <a:rPr lang="en-US" dirty="0"/>
              <a:t>leads to happiness</a:t>
            </a:r>
          </a:p>
          <a:p>
            <a:r>
              <a:rPr lang="en-US" dirty="0"/>
              <a:t>See the hand of Krishna in everything</a:t>
            </a:r>
          </a:p>
          <a:p>
            <a:pPr lvl="1"/>
            <a:r>
              <a:rPr lang="en-US" dirty="0"/>
              <a:t> free from anger and envy</a:t>
            </a:r>
          </a:p>
          <a:p>
            <a:r>
              <a:rPr lang="en-US" dirty="0"/>
              <a:t>Be determined</a:t>
            </a:r>
          </a:p>
          <a:p>
            <a:pPr lvl="1"/>
            <a:r>
              <a:rPr lang="en-US" dirty="0"/>
              <a:t>Perform sadhana and be careful of devotional asset</a:t>
            </a:r>
          </a:p>
          <a:p>
            <a:r>
              <a:rPr lang="en-US" dirty="0"/>
              <a:t>I have to go</a:t>
            </a:r>
          </a:p>
          <a:p>
            <a:pPr lvl="1"/>
            <a:r>
              <a:rPr lang="en-US" dirty="0"/>
              <a:t> be attached to Lord, guru lotus feet and devotees</a:t>
            </a:r>
          </a:p>
          <a:p>
            <a:endParaRPr lang="en-US" dirty="0"/>
          </a:p>
        </p:txBody>
      </p:sp>
    </p:spTree>
    <p:extLst>
      <p:ext uri="{BB962C8B-B14F-4D97-AF65-F5344CB8AC3E}">
        <p14:creationId xmlns:p14="http://schemas.microsoft.com/office/powerpoint/2010/main" val="7092866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BF6806-B065-7F48-B570-BBA2BBDF1054}"/>
              </a:ext>
            </a:extLst>
          </p:cNvPr>
          <p:cNvSpPr>
            <a:spLocks noGrp="1"/>
          </p:cNvSpPr>
          <p:nvPr>
            <p:ph type="title"/>
          </p:nvPr>
        </p:nvSpPr>
        <p:spPr/>
        <p:txBody>
          <a:bodyPr/>
          <a:lstStyle/>
          <a:p>
            <a:r>
              <a:rPr lang="hi-IN" dirty="0"/>
              <a:t>प्रार्थना </a:t>
            </a:r>
            <a:r>
              <a:rPr lang="en-US" dirty="0"/>
              <a:t>- </a:t>
            </a:r>
            <a:r>
              <a:rPr lang="hi-IN" dirty="0"/>
              <a:t>गुरुदेव के चरण कमल</a:t>
            </a:r>
            <a:r>
              <a:rPr lang="en-US" dirty="0"/>
              <a:t> </a:t>
            </a:r>
          </a:p>
        </p:txBody>
      </p:sp>
      <p:sp>
        <p:nvSpPr>
          <p:cNvPr id="3" name="Content Placeholder 2">
            <a:extLst>
              <a:ext uri="{FF2B5EF4-FFF2-40B4-BE49-F238E27FC236}">
                <a16:creationId xmlns:a16="http://schemas.microsoft.com/office/drawing/2014/main" id="{0ABA5903-34FF-354A-999E-DF90BDA0A40E}"/>
              </a:ext>
            </a:extLst>
          </p:cNvPr>
          <p:cNvSpPr>
            <a:spLocks noGrp="1"/>
          </p:cNvSpPr>
          <p:nvPr>
            <p:ph idx="1"/>
          </p:nvPr>
        </p:nvSpPr>
        <p:spPr/>
        <p:txBody>
          <a:bodyPr>
            <a:normAutofit lnSpcReduction="10000"/>
          </a:bodyPr>
          <a:lstStyle/>
          <a:p>
            <a:r>
              <a:rPr lang="hi-IN" dirty="0"/>
              <a:t>सहनशीलता और धैर्य सीखें</a:t>
            </a:r>
            <a:endParaRPr lang="en-US" dirty="0"/>
          </a:p>
          <a:p>
            <a:pPr lvl="1"/>
            <a:r>
              <a:rPr lang="hi-IN" dirty="0"/>
              <a:t>भागवतम के पन्नों में निवेश से बचा हुआ समय</a:t>
            </a:r>
            <a:r>
              <a:rPr lang="en-US" dirty="0"/>
              <a:t> </a:t>
            </a:r>
          </a:p>
          <a:p>
            <a:r>
              <a:rPr lang="hi-IN" dirty="0"/>
              <a:t>अच्छे गुणों का भंडार हो</a:t>
            </a:r>
            <a:r>
              <a:rPr lang="en-US" dirty="0"/>
              <a:t> </a:t>
            </a:r>
          </a:p>
          <a:p>
            <a:pPr lvl="1"/>
            <a:r>
              <a:rPr lang="hi-IN" dirty="0"/>
              <a:t>खुशियों की ओर ले जाता है</a:t>
            </a:r>
            <a:endParaRPr lang="en-US" dirty="0"/>
          </a:p>
          <a:p>
            <a:r>
              <a:rPr lang="hi-IN" dirty="0"/>
              <a:t>हर चीज में कृष्ण का हाथ देखें</a:t>
            </a:r>
            <a:endParaRPr lang="en-US" dirty="0"/>
          </a:p>
          <a:p>
            <a:pPr lvl="1"/>
            <a:r>
              <a:rPr lang="en-US" dirty="0"/>
              <a:t> </a:t>
            </a:r>
            <a:r>
              <a:rPr lang="hi-IN" dirty="0"/>
              <a:t>क्रोध और ईर्ष्या से मुक्त</a:t>
            </a:r>
            <a:endParaRPr lang="en-US" dirty="0"/>
          </a:p>
          <a:p>
            <a:r>
              <a:rPr lang="hi-IN" dirty="0"/>
              <a:t>दृढ़ निश्चयी रहें</a:t>
            </a:r>
            <a:endParaRPr lang="en-US" dirty="0"/>
          </a:p>
          <a:p>
            <a:pPr lvl="1"/>
            <a:r>
              <a:rPr lang="en-US" dirty="0"/>
              <a:t> </a:t>
            </a:r>
            <a:r>
              <a:rPr lang="hi-IN" dirty="0"/>
              <a:t>साधना करें और भक्ति संपत्ति से सावधान रहें</a:t>
            </a:r>
            <a:endParaRPr lang="en-US" dirty="0"/>
          </a:p>
          <a:p>
            <a:r>
              <a:rPr lang="hi-IN" dirty="0"/>
              <a:t>मुझे जाना होगा</a:t>
            </a:r>
            <a:endParaRPr lang="en-US" dirty="0"/>
          </a:p>
          <a:p>
            <a:pPr lvl="1"/>
            <a:r>
              <a:rPr lang="en-US" dirty="0"/>
              <a:t> </a:t>
            </a:r>
            <a:r>
              <a:rPr lang="hi-IN" dirty="0"/>
              <a:t>भगवान, गुरु के चरण कमल</a:t>
            </a:r>
            <a:r>
              <a:rPr lang="en-US" dirty="0"/>
              <a:t> </a:t>
            </a:r>
            <a:r>
              <a:rPr lang="hi-IN" dirty="0"/>
              <a:t>और भक्तों से जुड़े रहें</a:t>
            </a:r>
            <a:endParaRPr lang="en-US" dirty="0"/>
          </a:p>
          <a:p>
            <a:endParaRPr lang="en-US" dirty="0"/>
          </a:p>
        </p:txBody>
      </p:sp>
    </p:spTree>
    <p:extLst>
      <p:ext uri="{BB962C8B-B14F-4D97-AF65-F5344CB8AC3E}">
        <p14:creationId xmlns:p14="http://schemas.microsoft.com/office/powerpoint/2010/main" val="1772063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092C6-061B-134A-B534-B9A5F3D9AC16}"/>
              </a:ext>
            </a:extLst>
          </p:cNvPr>
          <p:cNvSpPr>
            <a:spLocks noGrp="1"/>
          </p:cNvSpPr>
          <p:nvPr>
            <p:ph type="title"/>
          </p:nvPr>
        </p:nvSpPr>
        <p:spPr>
          <a:xfrm>
            <a:off x="4406846" y="3696269"/>
            <a:ext cx="6003980" cy="1325563"/>
          </a:xfrm>
        </p:spPr>
        <p:txBody>
          <a:bodyPr vert="horz" lIns="91440" tIns="45720" rIns="91440" bIns="45720" rtlCol="0" anchor="b">
            <a:normAutofit/>
          </a:bodyPr>
          <a:lstStyle/>
          <a:p>
            <a:r>
              <a:rPr lang="hi-IN"/>
              <a:t>हरे कृष्णा</a:t>
            </a:r>
            <a:endParaRPr lang="en-US"/>
          </a:p>
        </p:txBody>
      </p:sp>
      <p:pic>
        <p:nvPicPr>
          <p:cNvPr id="20482" name="Picture 2" descr="Image result for Chanting Japa hare Krishna Lord Chaitanya">
            <a:extLst>
              <a:ext uri="{FF2B5EF4-FFF2-40B4-BE49-F238E27FC236}">
                <a16:creationId xmlns:a16="http://schemas.microsoft.com/office/drawing/2014/main" id="{BE3E2871-DB4F-4742-A7B8-53EE21535C0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678" r="5549" b="3"/>
          <a:stretch/>
        </p:blipFill>
        <p:spPr bwMode="auto">
          <a:xfrm>
            <a:off x="4406845" y="3"/>
            <a:ext cx="4101288" cy="3418797"/>
          </a:xfrm>
          <a:custGeom>
            <a:avLst/>
            <a:gdLst/>
            <a:ahLst/>
            <a:cxnLst/>
            <a:rect l="l" t="t" r="r" b="b"/>
            <a:pathLst>
              <a:path w="4101288" h="3418797">
                <a:moveTo>
                  <a:pt x="989912" y="0"/>
                </a:moveTo>
                <a:lnTo>
                  <a:pt x="3844502" y="0"/>
                </a:lnTo>
                <a:lnTo>
                  <a:pt x="3760850" y="25406"/>
                </a:lnTo>
                <a:cubicBezTo>
                  <a:pt x="3711615" y="43967"/>
                  <a:pt x="3663870" y="67007"/>
                  <a:pt x="3618425" y="98254"/>
                </a:cubicBezTo>
                <a:cubicBezTo>
                  <a:pt x="3626136" y="110145"/>
                  <a:pt x="3665355" y="144049"/>
                  <a:pt x="3649272" y="146579"/>
                </a:cubicBezTo>
                <a:cubicBezTo>
                  <a:pt x="3604102" y="153917"/>
                  <a:pt x="3564000" y="178711"/>
                  <a:pt x="3522797" y="199205"/>
                </a:cubicBezTo>
                <a:cubicBezTo>
                  <a:pt x="3504948" y="208060"/>
                  <a:pt x="3483356" y="219700"/>
                  <a:pt x="3491728" y="251325"/>
                </a:cubicBezTo>
                <a:cubicBezTo>
                  <a:pt x="3506932" y="260181"/>
                  <a:pt x="3518169" y="247783"/>
                  <a:pt x="3530727" y="246772"/>
                </a:cubicBezTo>
                <a:cubicBezTo>
                  <a:pt x="3543507" y="245761"/>
                  <a:pt x="3572153" y="252336"/>
                  <a:pt x="3564219" y="256638"/>
                </a:cubicBezTo>
                <a:cubicBezTo>
                  <a:pt x="3528083" y="276121"/>
                  <a:pt x="3593085" y="322928"/>
                  <a:pt x="3550339" y="322928"/>
                </a:cubicBezTo>
                <a:cubicBezTo>
                  <a:pt x="3478728" y="323181"/>
                  <a:pt x="3440609" y="406169"/>
                  <a:pt x="3371643" y="408447"/>
                </a:cubicBezTo>
                <a:cubicBezTo>
                  <a:pt x="3360627" y="408698"/>
                  <a:pt x="3355338" y="423373"/>
                  <a:pt x="3355558" y="436278"/>
                </a:cubicBezTo>
                <a:cubicBezTo>
                  <a:pt x="3355558" y="451712"/>
                  <a:pt x="3365694" y="454494"/>
                  <a:pt x="3376931" y="456013"/>
                </a:cubicBezTo>
                <a:cubicBezTo>
                  <a:pt x="3394118" y="458289"/>
                  <a:pt x="3411965" y="436278"/>
                  <a:pt x="3434660" y="466133"/>
                </a:cubicBezTo>
                <a:cubicBezTo>
                  <a:pt x="3393898" y="483590"/>
                  <a:pt x="3353135" y="501049"/>
                  <a:pt x="3353797" y="561013"/>
                </a:cubicBezTo>
                <a:cubicBezTo>
                  <a:pt x="3354015" y="577205"/>
                  <a:pt x="3337050" y="583277"/>
                  <a:pt x="3324270" y="587325"/>
                </a:cubicBezTo>
                <a:cubicBezTo>
                  <a:pt x="3303117" y="593904"/>
                  <a:pt x="3285272" y="605543"/>
                  <a:pt x="3273812" y="628061"/>
                </a:cubicBezTo>
                <a:cubicBezTo>
                  <a:pt x="3274033" y="632362"/>
                  <a:pt x="3274254" y="636917"/>
                  <a:pt x="3272930" y="640459"/>
                </a:cubicBezTo>
                <a:cubicBezTo>
                  <a:pt x="3276676" y="694855"/>
                  <a:pt x="3307523" y="693336"/>
                  <a:pt x="3341676" y="684230"/>
                </a:cubicBezTo>
                <a:cubicBezTo>
                  <a:pt x="3382439" y="673096"/>
                  <a:pt x="3422762" y="652855"/>
                  <a:pt x="3465728" y="672338"/>
                </a:cubicBezTo>
                <a:cubicBezTo>
                  <a:pt x="3405133" y="698397"/>
                  <a:pt x="3339253" y="700422"/>
                  <a:pt x="3282405" y="737615"/>
                </a:cubicBezTo>
                <a:cubicBezTo>
                  <a:pt x="3490406" y="744447"/>
                  <a:pt x="3674169" y="627048"/>
                  <a:pt x="3875781" y="582013"/>
                </a:cubicBezTo>
                <a:cubicBezTo>
                  <a:pt x="3868951" y="612120"/>
                  <a:pt x="3852646" y="618193"/>
                  <a:pt x="3837883" y="622747"/>
                </a:cubicBezTo>
                <a:cubicBezTo>
                  <a:pt x="3763408" y="645519"/>
                  <a:pt x="3698188" y="690809"/>
                  <a:pt x="3630322" y="730023"/>
                </a:cubicBezTo>
                <a:cubicBezTo>
                  <a:pt x="3602340" y="746216"/>
                  <a:pt x="3582066" y="762411"/>
                  <a:pt x="3571492" y="797327"/>
                </a:cubicBezTo>
                <a:cubicBezTo>
                  <a:pt x="3562015" y="828953"/>
                  <a:pt x="3543728" y="843628"/>
                  <a:pt x="3509797" y="834518"/>
                </a:cubicBezTo>
                <a:cubicBezTo>
                  <a:pt x="3482254" y="826927"/>
                  <a:pt x="3452068" y="830975"/>
                  <a:pt x="3423203" y="833760"/>
                </a:cubicBezTo>
                <a:cubicBezTo>
                  <a:pt x="3389931" y="836796"/>
                  <a:pt x="3352693" y="872470"/>
                  <a:pt x="3361728" y="890941"/>
                </a:cubicBezTo>
                <a:cubicBezTo>
                  <a:pt x="3377151" y="922314"/>
                  <a:pt x="3402931" y="906627"/>
                  <a:pt x="3425847" y="903084"/>
                </a:cubicBezTo>
                <a:cubicBezTo>
                  <a:pt x="3451848" y="898784"/>
                  <a:pt x="3500100" y="889927"/>
                  <a:pt x="3500982" y="893723"/>
                </a:cubicBezTo>
                <a:cubicBezTo>
                  <a:pt x="3517950" y="972410"/>
                  <a:pt x="3637374" y="903845"/>
                  <a:pt x="3663154" y="896758"/>
                </a:cubicBezTo>
                <a:cubicBezTo>
                  <a:pt x="3695322" y="887904"/>
                  <a:pt x="3725509" y="904097"/>
                  <a:pt x="3756136" y="907891"/>
                </a:cubicBezTo>
                <a:cubicBezTo>
                  <a:pt x="3783459" y="911433"/>
                  <a:pt x="3937918" y="922314"/>
                  <a:pt x="3969866" y="888915"/>
                </a:cubicBezTo>
                <a:cubicBezTo>
                  <a:pt x="3974273" y="914976"/>
                  <a:pt x="3965020" y="925602"/>
                  <a:pt x="3957306" y="937494"/>
                </a:cubicBezTo>
                <a:cubicBezTo>
                  <a:pt x="3946511" y="954445"/>
                  <a:pt x="3944747" y="966337"/>
                  <a:pt x="3965239" y="979747"/>
                </a:cubicBezTo>
                <a:cubicBezTo>
                  <a:pt x="4023630" y="1018206"/>
                  <a:pt x="4022747" y="1019470"/>
                  <a:pt x="3968324" y="1071591"/>
                </a:cubicBezTo>
                <a:cubicBezTo>
                  <a:pt x="3965678" y="1073867"/>
                  <a:pt x="3966782" y="1081459"/>
                  <a:pt x="3966341" y="1086519"/>
                </a:cubicBezTo>
                <a:cubicBezTo>
                  <a:pt x="3980663" y="1094615"/>
                  <a:pt x="3997409" y="1074373"/>
                  <a:pt x="4014153" y="1096133"/>
                </a:cubicBezTo>
                <a:cubicBezTo>
                  <a:pt x="3941222" y="1191771"/>
                  <a:pt x="3829950" y="1215299"/>
                  <a:pt x="3729254" y="1287157"/>
                </a:cubicBezTo>
                <a:cubicBezTo>
                  <a:pt x="3810780" y="1310939"/>
                  <a:pt x="3859696" y="1227952"/>
                  <a:pt x="3919628" y="1238578"/>
                </a:cubicBezTo>
                <a:cubicBezTo>
                  <a:pt x="3949596" y="1264639"/>
                  <a:pt x="3860577" y="1306386"/>
                  <a:pt x="3945409" y="1318784"/>
                </a:cubicBezTo>
                <a:cubicBezTo>
                  <a:pt x="3908610" y="1341555"/>
                  <a:pt x="3881289" y="1363817"/>
                  <a:pt x="3855951" y="1390133"/>
                </a:cubicBezTo>
                <a:cubicBezTo>
                  <a:pt x="3810780" y="1437192"/>
                  <a:pt x="3801967" y="1468060"/>
                  <a:pt x="3822900" y="1531314"/>
                </a:cubicBezTo>
                <a:cubicBezTo>
                  <a:pt x="3836562" y="1572808"/>
                  <a:pt x="3856611" y="1611013"/>
                  <a:pt x="3838986" y="1660349"/>
                </a:cubicBezTo>
                <a:cubicBezTo>
                  <a:pt x="3826646" y="1694254"/>
                  <a:pt x="3831494" y="1716517"/>
                  <a:pt x="3877323" y="1701337"/>
                </a:cubicBezTo>
                <a:cubicBezTo>
                  <a:pt x="3926679" y="1685144"/>
                  <a:pt x="3945187" y="1715505"/>
                  <a:pt x="3932849" y="1774963"/>
                </a:cubicBezTo>
                <a:cubicBezTo>
                  <a:pt x="3924917" y="1813169"/>
                  <a:pt x="3933291" y="1824806"/>
                  <a:pt x="3967221" y="1820505"/>
                </a:cubicBezTo>
                <a:cubicBezTo>
                  <a:pt x="4004680" y="1815698"/>
                  <a:pt x="4040375" y="1790649"/>
                  <a:pt x="4086646" y="1802795"/>
                </a:cubicBezTo>
                <a:cubicBezTo>
                  <a:pt x="4049631" y="1872120"/>
                  <a:pt x="3970527" y="1852385"/>
                  <a:pt x="3927340" y="1918423"/>
                </a:cubicBezTo>
                <a:cubicBezTo>
                  <a:pt x="3978900" y="1918674"/>
                  <a:pt x="4018341" y="1918423"/>
                  <a:pt x="4056460" y="1903999"/>
                </a:cubicBezTo>
                <a:cubicBezTo>
                  <a:pt x="4072325" y="1898179"/>
                  <a:pt x="4089732" y="1892109"/>
                  <a:pt x="4098545" y="1912096"/>
                </a:cubicBezTo>
                <a:cubicBezTo>
                  <a:pt x="4108901" y="1936132"/>
                  <a:pt x="4087529" y="1945241"/>
                  <a:pt x="4074527" y="1949542"/>
                </a:cubicBezTo>
                <a:cubicBezTo>
                  <a:pt x="4037951" y="1961686"/>
                  <a:pt x="4009969" y="1990529"/>
                  <a:pt x="3979782" y="2013047"/>
                </a:cubicBezTo>
                <a:cubicBezTo>
                  <a:pt x="3913460" y="2062386"/>
                  <a:pt x="3840746" y="2103626"/>
                  <a:pt x="3784559" y="2185097"/>
                </a:cubicBezTo>
                <a:cubicBezTo>
                  <a:pt x="3855290" y="2164349"/>
                  <a:pt x="3907951" y="2116025"/>
                  <a:pt x="3973612" y="2106157"/>
                </a:cubicBezTo>
                <a:cubicBezTo>
                  <a:pt x="3916764" y="2180290"/>
                  <a:pt x="3843611" y="2229120"/>
                  <a:pt x="3774426" y="2283011"/>
                </a:cubicBezTo>
                <a:cubicBezTo>
                  <a:pt x="3754594" y="2298192"/>
                  <a:pt x="3734543" y="2308566"/>
                  <a:pt x="3730136" y="2341710"/>
                </a:cubicBezTo>
                <a:cubicBezTo>
                  <a:pt x="3721542" y="2405976"/>
                  <a:pt x="3695763" y="2459107"/>
                  <a:pt x="3640678" y="2487444"/>
                </a:cubicBezTo>
                <a:cubicBezTo>
                  <a:pt x="3640238" y="2487699"/>
                  <a:pt x="3643322" y="2497314"/>
                  <a:pt x="3645085" y="2503890"/>
                </a:cubicBezTo>
                <a:cubicBezTo>
                  <a:pt x="3678797" y="2505916"/>
                  <a:pt x="3705458" y="2467963"/>
                  <a:pt x="3748425" y="2480360"/>
                </a:cubicBezTo>
                <a:cubicBezTo>
                  <a:pt x="3707220" y="2531974"/>
                  <a:pt x="3672847" y="2578277"/>
                  <a:pt x="3614458" y="2602819"/>
                </a:cubicBezTo>
                <a:cubicBezTo>
                  <a:pt x="3567745" y="2622300"/>
                  <a:pt x="3510016" y="2633686"/>
                  <a:pt x="3476083" y="2696937"/>
                </a:cubicBezTo>
                <a:cubicBezTo>
                  <a:pt x="3515524" y="2709337"/>
                  <a:pt x="3544831" y="2693651"/>
                  <a:pt x="3574357" y="2682517"/>
                </a:cubicBezTo>
                <a:cubicBezTo>
                  <a:pt x="3619525" y="2665312"/>
                  <a:pt x="3664255" y="2645832"/>
                  <a:pt x="3709425" y="2628625"/>
                </a:cubicBezTo>
                <a:cubicBezTo>
                  <a:pt x="3726611" y="2622047"/>
                  <a:pt x="3745340" y="2617491"/>
                  <a:pt x="3756357" y="2648866"/>
                </a:cubicBezTo>
                <a:cubicBezTo>
                  <a:pt x="3698847" y="2655446"/>
                  <a:pt x="3664475" y="2697951"/>
                  <a:pt x="3628340" y="2737926"/>
                </a:cubicBezTo>
                <a:cubicBezTo>
                  <a:pt x="3608067" y="2760445"/>
                  <a:pt x="3591541" y="2790554"/>
                  <a:pt x="3554967" y="2779169"/>
                </a:cubicBezTo>
                <a:cubicBezTo>
                  <a:pt x="3535796" y="2773097"/>
                  <a:pt x="3523678" y="2790046"/>
                  <a:pt x="3525662" y="2810794"/>
                </a:cubicBezTo>
                <a:cubicBezTo>
                  <a:pt x="3532932" y="2883915"/>
                  <a:pt x="3488203" y="2909469"/>
                  <a:pt x="3441932" y="2923637"/>
                </a:cubicBezTo>
                <a:cubicBezTo>
                  <a:pt x="3354236" y="2950204"/>
                  <a:pt x="3281303" y="3012697"/>
                  <a:pt x="3196032" y="3046854"/>
                </a:cubicBezTo>
                <a:cubicBezTo>
                  <a:pt x="3113184" y="3079999"/>
                  <a:pt x="3049065" y="3158685"/>
                  <a:pt x="2965998" y="3199927"/>
                </a:cubicBezTo>
                <a:cubicBezTo>
                  <a:pt x="2905843" y="3229783"/>
                  <a:pt x="2848335" y="3268239"/>
                  <a:pt x="2786418" y="3295311"/>
                </a:cubicBezTo>
                <a:cubicBezTo>
                  <a:pt x="2639894" y="3359324"/>
                  <a:pt x="2490503" y="3410685"/>
                  <a:pt x="2332519" y="3418022"/>
                </a:cubicBezTo>
                <a:cubicBezTo>
                  <a:pt x="2202077" y="3423842"/>
                  <a:pt x="1070633" y="3418277"/>
                  <a:pt x="611003" y="2585615"/>
                </a:cubicBezTo>
                <a:cubicBezTo>
                  <a:pt x="602189" y="2581565"/>
                  <a:pt x="592275" y="2570939"/>
                  <a:pt x="589190" y="2560818"/>
                </a:cubicBezTo>
                <a:cubicBezTo>
                  <a:pt x="574427" y="2513505"/>
                  <a:pt x="538291" y="2493011"/>
                  <a:pt x="505681" y="2467457"/>
                </a:cubicBezTo>
                <a:cubicBezTo>
                  <a:pt x="477036" y="2444939"/>
                  <a:pt x="446628" y="2421409"/>
                  <a:pt x="434730" y="2383456"/>
                </a:cubicBezTo>
                <a:cubicBezTo>
                  <a:pt x="419086" y="2332854"/>
                  <a:pt x="463594" y="2374348"/>
                  <a:pt x="471748" y="2355119"/>
                </a:cubicBezTo>
                <a:cubicBezTo>
                  <a:pt x="454782" y="2328807"/>
                  <a:pt x="428560" y="2304770"/>
                  <a:pt x="421730" y="2274915"/>
                </a:cubicBezTo>
                <a:cubicBezTo>
                  <a:pt x="396833" y="2167131"/>
                  <a:pt x="343069" y="2088698"/>
                  <a:pt x="262645" y="2027722"/>
                </a:cubicBezTo>
                <a:cubicBezTo>
                  <a:pt x="239509" y="2010264"/>
                  <a:pt x="224307" y="1978384"/>
                  <a:pt x="192799" y="1973326"/>
                </a:cubicBezTo>
                <a:cubicBezTo>
                  <a:pt x="122730" y="1962193"/>
                  <a:pt x="144764" y="1875156"/>
                  <a:pt x="107746" y="1836446"/>
                </a:cubicBezTo>
                <a:cubicBezTo>
                  <a:pt x="100695" y="1829107"/>
                  <a:pt x="94306" y="1814687"/>
                  <a:pt x="95627" y="1804821"/>
                </a:cubicBezTo>
                <a:cubicBezTo>
                  <a:pt x="97609" y="1790649"/>
                  <a:pt x="105983" y="1777240"/>
                  <a:pt x="113034" y="1764589"/>
                </a:cubicBezTo>
                <a:cubicBezTo>
                  <a:pt x="120306" y="1751939"/>
                  <a:pt x="131322" y="1740806"/>
                  <a:pt x="126034" y="1724108"/>
                </a:cubicBezTo>
                <a:cubicBezTo>
                  <a:pt x="123833" y="1717277"/>
                  <a:pt x="125373" y="1693494"/>
                  <a:pt x="109068" y="1712215"/>
                </a:cubicBezTo>
                <a:cubicBezTo>
                  <a:pt x="64340" y="1763578"/>
                  <a:pt x="38339" y="1715001"/>
                  <a:pt x="0" y="1691723"/>
                </a:cubicBezTo>
                <a:cubicBezTo>
                  <a:pt x="30848" y="1667686"/>
                  <a:pt x="58610" y="1650735"/>
                  <a:pt x="63238" y="1614808"/>
                </a:cubicBezTo>
                <a:cubicBezTo>
                  <a:pt x="72712" y="1540674"/>
                  <a:pt x="113253" y="1506772"/>
                  <a:pt x="174729" y="1500192"/>
                </a:cubicBezTo>
                <a:cubicBezTo>
                  <a:pt x="152034" y="1428591"/>
                  <a:pt x="152034" y="1428591"/>
                  <a:pt x="225408" y="1418722"/>
                </a:cubicBezTo>
                <a:cubicBezTo>
                  <a:pt x="197204" y="1373181"/>
                  <a:pt x="197204" y="1361542"/>
                  <a:pt x="231358" y="1345855"/>
                </a:cubicBezTo>
                <a:cubicBezTo>
                  <a:pt x="264188" y="1330927"/>
                  <a:pt x="300543" y="1325867"/>
                  <a:pt x="330952" y="1302844"/>
                </a:cubicBezTo>
                <a:cubicBezTo>
                  <a:pt x="302967" y="1244651"/>
                  <a:pt x="295035" y="1177097"/>
                  <a:pt x="237307" y="1148758"/>
                </a:cubicBezTo>
                <a:cubicBezTo>
                  <a:pt x="228273" y="1144458"/>
                  <a:pt x="222103" y="1127000"/>
                  <a:pt x="227831" y="1116880"/>
                </a:cubicBezTo>
                <a:cubicBezTo>
                  <a:pt x="248764" y="1080194"/>
                  <a:pt x="218798" y="1010614"/>
                  <a:pt x="284017" y="1002772"/>
                </a:cubicBezTo>
                <a:cubicBezTo>
                  <a:pt x="292171" y="1002013"/>
                  <a:pt x="299663" y="994421"/>
                  <a:pt x="293273" y="984554"/>
                </a:cubicBezTo>
                <a:cubicBezTo>
                  <a:pt x="271238" y="950145"/>
                  <a:pt x="297900" y="952421"/>
                  <a:pt x="313983" y="948120"/>
                </a:cubicBezTo>
                <a:cubicBezTo>
                  <a:pt x="333375" y="942809"/>
                  <a:pt x="355409" y="957988"/>
                  <a:pt x="373477" y="939265"/>
                </a:cubicBezTo>
                <a:cubicBezTo>
                  <a:pt x="369289" y="919530"/>
                  <a:pt x="353646" y="919783"/>
                  <a:pt x="342629" y="913458"/>
                </a:cubicBezTo>
                <a:cubicBezTo>
                  <a:pt x="310460" y="895240"/>
                  <a:pt x="284238" y="873483"/>
                  <a:pt x="282695" y="826169"/>
                </a:cubicBezTo>
                <a:cubicBezTo>
                  <a:pt x="281595" y="787964"/>
                  <a:pt x="278069" y="754314"/>
                  <a:pt x="322578" y="742675"/>
                </a:cubicBezTo>
                <a:cubicBezTo>
                  <a:pt x="341086" y="737866"/>
                  <a:pt x="335797" y="710289"/>
                  <a:pt x="325221" y="696626"/>
                </a:cubicBezTo>
                <a:cubicBezTo>
                  <a:pt x="306272" y="672338"/>
                  <a:pt x="290629" y="639953"/>
                  <a:pt x="258017" y="637675"/>
                </a:cubicBezTo>
                <a:cubicBezTo>
                  <a:pt x="238187" y="636158"/>
                  <a:pt x="222983" y="626035"/>
                  <a:pt x="207340" y="614398"/>
                </a:cubicBezTo>
                <a:cubicBezTo>
                  <a:pt x="196103" y="606047"/>
                  <a:pt x="182662" y="598964"/>
                  <a:pt x="183983" y="581001"/>
                </a:cubicBezTo>
                <a:cubicBezTo>
                  <a:pt x="185306" y="563795"/>
                  <a:pt x="198305" y="556711"/>
                  <a:pt x="211526" y="553169"/>
                </a:cubicBezTo>
                <a:cubicBezTo>
                  <a:pt x="255595" y="541784"/>
                  <a:pt x="297017" y="525085"/>
                  <a:pt x="333816" y="486880"/>
                </a:cubicBezTo>
                <a:cubicBezTo>
                  <a:pt x="309357" y="466639"/>
                  <a:pt x="286001" y="451964"/>
                  <a:pt x="267934" y="431469"/>
                </a:cubicBezTo>
                <a:cubicBezTo>
                  <a:pt x="224307" y="381881"/>
                  <a:pt x="593817" y="225772"/>
                  <a:pt x="612325" y="170108"/>
                </a:cubicBezTo>
                <a:cubicBezTo>
                  <a:pt x="618054" y="152904"/>
                  <a:pt x="637663" y="135194"/>
                  <a:pt x="653971" y="130133"/>
                </a:cubicBezTo>
                <a:cubicBezTo>
                  <a:pt x="730427" y="106350"/>
                  <a:pt x="796748" y="52963"/>
                  <a:pt x="874970" y="33228"/>
                </a:cubicBezTo>
                <a:cubicBezTo>
                  <a:pt x="911877" y="23867"/>
                  <a:pt x="948509" y="12925"/>
                  <a:pt x="986021" y="1223"/>
                </a:cubicBezTo>
                <a:close/>
              </a:path>
            </a:pathLst>
          </a:custGeom>
          <a:noFill/>
          <a:extLst>
            <a:ext uri="{909E8E84-426E-40DD-AFC4-6F175D3DCCD1}">
              <a14:hiddenFill xmlns:a14="http://schemas.microsoft.com/office/drawing/2010/main">
                <a:solidFill>
                  <a:srgbClr val="FFFFFF"/>
                </a:solidFill>
              </a14:hiddenFill>
            </a:ext>
          </a:extLst>
        </p:spPr>
      </p:pic>
      <p:sp>
        <p:nvSpPr>
          <p:cNvPr id="20490" name="Content Placeholder 20489">
            <a:extLst>
              <a:ext uri="{FF2B5EF4-FFF2-40B4-BE49-F238E27FC236}">
                <a16:creationId xmlns:a16="http://schemas.microsoft.com/office/drawing/2014/main" id="{6877CDA4-C1A3-4FB0-AA90-0BCFCAA6F627}"/>
              </a:ext>
            </a:extLst>
          </p:cNvPr>
          <p:cNvSpPr>
            <a:spLocks noGrp="1"/>
          </p:cNvSpPr>
          <p:nvPr>
            <p:ph idx="1"/>
          </p:nvPr>
        </p:nvSpPr>
        <p:spPr>
          <a:xfrm>
            <a:off x="4406844" y="5021831"/>
            <a:ext cx="6946955" cy="1299943"/>
          </a:xfrm>
        </p:spPr>
        <p:txBody>
          <a:bodyPr>
            <a:normAutofit/>
          </a:bodyPr>
          <a:lstStyle/>
          <a:p>
            <a:r>
              <a:rPr lang="hi-IN" sz="2000"/>
              <a:t>श्रील प्रभुपाद की जय</a:t>
            </a:r>
          </a:p>
          <a:p>
            <a:r>
              <a:rPr lang="hi-IN" sz="2000"/>
              <a:t>गुरुदेव की जय</a:t>
            </a:r>
            <a:endParaRPr lang="en-US" sz="2000"/>
          </a:p>
        </p:txBody>
      </p:sp>
      <p:pic>
        <p:nvPicPr>
          <p:cNvPr id="20486" name="Picture 6" descr="Image result for mahavishnu goswami maharaj">
            <a:extLst>
              <a:ext uri="{FF2B5EF4-FFF2-40B4-BE49-F238E27FC236}">
                <a16:creationId xmlns:a16="http://schemas.microsoft.com/office/drawing/2014/main" id="{CAC46E45-2ECB-704E-BCA7-13AD8DFEA3A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 b="2041"/>
          <a:stretch/>
        </p:blipFill>
        <p:spPr bwMode="auto">
          <a:xfrm>
            <a:off x="20" y="277472"/>
            <a:ext cx="4552718" cy="5946218"/>
          </a:xfrm>
          <a:custGeom>
            <a:avLst/>
            <a:gdLst/>
            <a:ahLst/>
            <a:cxnLst/>
            <a:rect l="l" t="t" r="r" b="b"/>
            <a:pathLst>
              <a:path w="4552738" h="5946218">
                <a:moveTo>
                  <a:pt x="0" y="0"/>
                </a:moveTo>
                <a:lnTo>
                  <a:pt x="193217" y="10418"/>
                </a:lnTo>
                <a:cubicBezTo>
                  <a:pt x="612089" y="35802"/>
                  <a:pt x="1030148" y="71660"/>
                  <a:pt x="1446580" y="128061"/>
                </a:cubicBezTo>
                <a:cubicBezTo>
                  <a:pt x="1735723" y="167547"/>
                  <a:pt x="2027715" y="194943"/>
                  <a:pt x="2320927" y="163517"/>
                </a:cubicBezTo>
                <a:cubicBezTo>
                  <a:pt x="2335563" y="161905"/>
                  <a:pt x="2352239" y="156669"/>
                  <a:pt x="2364438" y="161905"/>
                </a:cubicBezTo>
                <a:cubicBezTo>
                  <a:pt x="2506776" y="220729"/>
                  <a:pt x="2662121" y="178424"/>
                  <a:pt x="2809744" y="215490"/>
                </a:cubicBezTo>
                <a:cubicBezTo>
                  <a:pt x="2771925" y="358517"/>
                  <a:pt x="2609662" y="346832"/>
                  <a:pt x="2518162" y="445944"/>
                </a:cubicBezTo>
                <a:cubicBezTo>
                  <a:pt x="2667409" y="485424"/>
                  <a:pt x="2801610" y="525312"/>
                  <a:pt x="2937846" y="555124"/>
                </a:cubicBezTo>
                <a:cubicBezTo>
                  <a:pt x="3082216" y="586550"/>
                  <a:pt x="3204622" y="671561"/>
                  <a:pt x="3345734" y="709433"/>
                </a:cubicBezTo>
                <a:cubicBezTo>
                  <a:pt x="3375832" y="717492"/>
                  <a:pt x="3412025" y="745693"/>
                  <a:pt x="3422598" y="773089"/>
                </a:cubicBezTo>
                <a:cubicBezTo>
                  <a:pt x="3456757" y="861726"/>
                  <a:pt x="4138745" y="1110310"/>
                  <a:pt x="4058225" y="1189273"/>
                </a:cubicBezTo>
                <a:cubicBezTo>
                  <a:pt x="4024878" y="1221909"/>
                  <a:pt x="3981773" y="1245276"/>
                  <a:pt x="3936629" y="1277508"/>
                </a:cubicBezTo>
                <a:cubicBezTo>
                  <a:pt x="4004547" y="1338344"/>
                  <a:pt x="4080998" y="1364935"/>
                  <a:pt x="4162334" y="1383065"/>
                </a:cubicBezTo>
                <a:cubicBezTo>
                  <a:pt x="4186736" y="1388705"/>
                  <a:pt x="4210728" y="1399986"/>
                  <a:pt x="4213168" y="1427383"/>
                </a:cubicBezTo>
                <a:cubicBezTo>
                  <a:pt x="4215607" y="1455987"/>
                  <a:pt x="4190800" y="1467266"/>
                  <a:pt x="4170061" y="1480564"/>
                </a:cubicBezTo>
                <a:cubicBezTo>
                  <a:pt x="4141188" y="1499095"/>
                  <a:pt x="4113127" y="1515214"/>
                  <a:pt x="4076527" y="1517630"/>
                </a:cubicBezTo>
                <a:cubicBezTo>
                  <a:pt x="4016337" y="1521257"/>
                  <a:pt x="3987466" y="1572826"/>
                  <a:pt x="3952493" y="1611502"/>
                </a:cubicBezTo>
                <a:cubicBezTo>
                  <a:pt x="3932973" y="1633259"/>
                  <a:pt x="3923211" y="1677172"/>
                  <a:pt x="3957370" y="1684828"/>
                </a:cubicBezTo>
                <a:cubicBezTo>
                  <a:pt x="4039518" y="1703363"/>
                  <a:pt x="4033011" y="1756946"/>
                  <a:pt x="4030981" y="1817782"/>
                </a:cubicBezTo>
                <a:cubicBezTo>
                  <a:pt x="4028133" y="1893124"/>
                  <a:pt x="3979737" y="1927770"/>
                  <a:pt x="3920363" y="1956780"/>
                </a:cubicBezTo>
                <a:cubicBezTo>
                  <a:pt x="3900029" y="1966851"/>
                  <a:pt x="3871158" y="1966449"/>
                  <a:pt x="3863429" y="1997874"/>
                </a:cubicBezTo>
                <a:cubicBezTo>
                  <a:pt x="3896777" y="2027688"/>
                  <a:pt x="3937444" y="2003517"/>
                  <a:pt x="3973233" y="2011975"/>
                </a:cubicBezTo>
                <a:cubicBezTo>
                  <a:pt x="4002918" y="2018824"/>
                  <a:pt x="4052127" y="2015199"/>
                  <a:pt x="4011458" y="2069991"/>
                </a:cubicBezTo>
                <a:cubicBezTo>
                  <a:pt x="3999664" y="2085704"/>
                  <a:pt x="4013491" y="2097792"/>
                  <a:pt x="4028540" y="2099000"/>
                </a:cubicBezTo>
                <a:cubicBezTo>
                  <a:pt x="4148913" y="2111489"/>
                  <a:pt x="4093606" y="2222285"/>
                  <a:pt x="4132241" y="2280703"/>
                </a:cubicBezTo>
                <a:cubicBezTo>
                  <a:pt x="4142812" y="2296818"/>
                  <a:pt x="4131425" y="2324618"/>
                  <a:pt x="4114752" y="2331466"/>
                </a:cubicBezTo>
                <a:cubicBezTo>
                  <a:pt x="4008205" y="2376592"/>
                  <a:pt x="3993565" y="2484163"/>
                  <a:pt x="3941916" y="2576828"/>
                </a:cubicBezTo>
                <a:cubicBezTo>
                  <a:pt x="3998039" y="2613488"/>
                  <a:pt x="4065138" y="2621547"/>
                  <a:pt x="4125732" y="2645318"/>
                </a:cubicBezTo>
                <a:cubicBezTo>
                  <a:pt x="4188768" y="2670298"/>
                  <a:pt x="4188768" y="2688831"/>
                  <a:pt x="4136714" y="2761349"/>
                </a:cubicBezTo>
                <a:cubicBezTo>
                  <a:pt x="4272135" y="2777064"/>
                  <a:pt x="4272135" y="2777064"/>
                  <a:pt x="4230249" y="2891080"/>
                </a:cubicBezTo>
                <a:cubicBezTo>
                  <a:pt x="4343713" y="2901557"/>
                  <a:pt x="4418537" y="2955542"/>
                  <a:pt x="4436023" y="3073591"/>
                </a:cubicBezTo>
                <a:cubicBezTo>
                  <a:pt x="4444564" y="3130800"/>
                  <a:pt x="4495804" y="3157792"/>
                  <a:pt x="4552738" y="3196068"/>
                </a:cubicBezTo>
                <a:cubicBezTo>
                  <a:pt x="4481978" y="3233136"/>
                  <a:pt x="4433989" y="3310489"/>
                  <a:pt x="4351436" y="3228700"/>
                </a:cubicBezTo>
                <a:cubicBezTo>
                  <a:pt x="4321344" y="3198888"/>
                  <a:pt x="4324186" y="3236761"/>
                  <a:pt x="4320122" y="3247637"/>
                </a:cubicBezTo>
                <a:cubicBezTo>
                  <a:pt x="4310364" y="3274227"/>
                  <a:pt x="4330695" y="3291956"/>
                  <a:pt x="4344116" y="3312099"/>
                </a:cubicBezTo>
                <a:cubicBezTo>
                  <a:pt x="4357130" y="3332244"/>
                  <a:pt x="4372586" y="3353596"/>
                  <a:pt x="4376244" y="3376163"/>
                </a:cubicBezTo>
                <a:cubicBezTo>
                  <a:pt x="4378682" y="3391874"/>
                  <a:pt x="4366890" y="3414835"/>
                  <a:pt x="4353877" y="3426522"/>
                </a:cubicBezTo>
                <a:cubicBezTo>
                  <a:pt x="4285554" y="3488163"/>
                  <a:pt x="4326221" y="3626757"/>
                  <a:pt x="4196898" y="3644486"/>
                </a:cubicBezTo>
                <a:cubicBezTo>
                  <a:pt x="4138745" y="3652541"/>
                  <a:pt x="4110687" y="3703306"/>
                  <a:pt x="4067986" y="3731106"/>
                </a:cubicBezTo>
                <a:cubicBezTo>
                  <a:pt x="3919551" y="3828201"/>
                  <a:pt x="3820322" y="3953097"/>
                  <a:pt x="3774370" y="4124729"/>
                </a:cubicBezTo>
                <a:cubicBezTo>
                  <a:pt x="3761764" y="4172269"/>
                  <a:pt x="3713368" y="4210546"/>
                  <a:pt x="3682054" y="4252444"/>
                </a:cubicBezTo>
                <a:cubicBezTo>
                  <a:pt x="3697103" y="4283064"/>
                  <a:pt x="3779250" y="4216990"/>
                  <a:pt x="3750377" y="4297567"/>
                </a:cubicBezTo>
                <a:cubicBezTo>
                  <a:pt x="3728417" y="4358002"/>
                  <a:pt x="3672294" y="4395470"/>
                  <a:pt x="3619425" y="4431328"/>
                </a:cubicBezTo>
                <a:cubicBezTo>
                  <a:pt x="3559239" y="4472019"/>
                  <a:pt x="3492545" y="4504653"/>
                  <a:pt x="3465296" y="4579993"/>
                </a:cubicBezTo>
                <a:cubicBezTo>
                  <a:pt x="3459603" y="4596110"/>
                  <a:pt x="3441305" y="4613031"/>
                  <a:pt x="3425038" y="4619479"/>
                </a:cubicBezTo>
                <a:cubicBezTo>
                  <a:pt x="2576720" y="5945389"/>
                  <a:pt x="488463" y="5954251"/>
                  <a:pt x="247714" y="5944983"/>
                </a:cubicBezTo>
                <a:cubicBezTo>
                  <a:pt x="174818" y="5942062"/>
                  <a:pt x="102913" y="5934760"/>
                  <a:pt x="31834" y="5923857"/>
                </a:cubicBezTo>
                <a:lnTo>
                  <a:pt x="0" y="5917408"/>
                </a:lnTo>
                <a:close/>
              </a:path>
            </a:pathLst>
          </a:custGeom>
          <a:noFill/>
          <a:extLst>
            <a:ext uri="{909E8E84-426E-40DD-AFC4-6F175D3DCCD1}">
              <a14:hiddenFill xmlns:a14="http://schemas.microsoft.com/office/drawing/2010/main">
                <a:solidFill>
                  <a:srgbClr val="FFFFFF"/>
                </a:solidFill>
              </a14:hiddenFill>
            </a:ext>
          </a:extLst>
        </p:spPr>
      </p:pic>
      <p:pic>
        <p:nvPicPr>
          <p:cNvPr id="20484" name="Picture 4" descr="Image result for Chanting Japa hare Krishna Lord Chaitanya">
            <a:extLst>
              <a:ext uri="{FF2B5EF4-FFF2-40B4-BE49-F238E27FC236}">
                <a16:creationId xmlns:a16="http://schemas.microsoft.com/office/drawing/2014/main" id="{C6AABDAB-D2DA-5144-83F9-E3E38FC7813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2" b="19382"/>
          <a:stretch/>
        </p:blipFill>
        <p:spPr bwMode="auto">
          <a:xfrm>
            <a:off x="8653074" y="-2"/>
            <a:ext cx="3538926" cy="4290182"/>
          </a:xfrm>
          <a:custGeom>
            <a:avLst/>
            <a:gdLst/>
            <a:ahLst/>
            <a:cxnLst/>
            <a:rect l="l" t="t" r="r" b="b"/>
            <a:pathLst>
              <a:path w="3538926" h="4290182">
                <a:moveTo>
                  <a:pt x="1370437" y="0"/>
                </a:moveTo>
                <a:lnTo>
                  <a:pt x="3538926" y="0"/>
                </a:lnTo>
                <a:lnTo>
                  <a:pt x="3538926" y="4256362"/>
                </a:lnTo>
                <a:lnTo>
                  <a:pt x="3455334" y="4273195"/>
                </a:lnTo>
                <a:cubicBezTo>
                  <a:pt x="3401009" y="4281478"/>
                  <a:pt x="3346052" y="4287025"/>
                  <a:pt x="3290337" y="4289244"/>
                </a:cubicBezTo>
                <a:cubicBezTo>
                  <a:pt x="3106332" y="4296285"/>
                  <a:pt x="1510274" y="4289552"/>
                  <a:pt x="861903" y="3282295"/>
                </a:cubicBezTo>
                <a:cubicBezTo>
                  <a:pt x="849470" y="3277397"/>
                  <a:pt x="835485" y="3264542"/>
                  <a:pt x="831133" y="3252299"/>
                </a:cubicBezTo>
                <a:cubicBezTo>
                  <a:pt x="810307" y="3195065"/>
                  <a:pt x="759333" y="3170274"/>
                  <a:pt x="713332" y="3139362"/>
                </a:cubicBezTo>
                <a:cubicBezTo>
                  <a:pt x="672925" y="3112122"/>
                  <a:pt x="630030" y="3083658"/>
                  <a:pt x="613246" y="3037747"/>
                </a:cubicBezTo>
                <a:cubicBezTo>
                  <a:pt x="591178" y="2976535"/>
                  <a:pt x="653963" y="3026730"/>
                  <a:pt x="665465" y="3003469"/>
                </a:cubicBezTo>
                <a:cubicBezTo>
                  <a:pt x="641532" y="2971640"/>
                  <a:pt x="604543" y="2942562"/>
                  <a:pt x="594908" y="2906447"/>
                </a:cubicBezTo>
                <a:cubicBezTo>
                  <a:pt x="559787" y="2776063"/>
                  <a:pt x="483946" y="2681183"/>
                  <a:pt x="370497" y="2607422"/>
                </a:cubicBezTo>
                <a:cubicBezTo>
                  <a:pt x="337860" y="2586304"/>
                  <a:pt x="316415" y="2547739"/>
                  <a:pt x="271969" y="2541620"/>
                </a:cubicBezTo>
                <a:cubicBezTo>
                  <a:pt x="173127" y="2528152"/>
                  <a:pt x="204209" y="2422866"/>
                  <a:pt x="151990" y="2376038"/>
                </a:cubicBezTo>
                <a:cubicBezTo>
                  <a:pt x="142044" y="2367161"/>
                  <a:pt x="133031" y="2349717"/>
                  <a:pt x="134895" y="2337782"/>
                </a:cubicBezTo>
                <a:cubicBezTo>
                  <a:pt x="137691" y="2320639"/>
                  <a:pt x="149504" y="2304419"/>
                  <a:pt x="159450" y="2289115"/>
                </a:cubicBezTo>
                <a:cubicBezTo>
                  <a:pt x="169707" y="2273813"/>
                  <a:pt x="185247" y="2260344"/>
                  <a:pt x="177788" y="2240145"/>
                </a:cubicBezTo>
                <a:cubicBezTo>
                  <a:pt x="174683" y="2231882"/>
                  <a:pt x="176855" y="2203112"/>
                  <a:pt x="153855" y="2225759"/>
                </a:cubicBezTo>
                <a:cubicBezTo>
                  <a:pt x="90759" y="2287892"/>
                  <a:pt x="54081" y="2229129"/>
                  <a:pt x="0" y="2200970"/>
                </a:cubicBezTo>
                <a:cubicBezTo>
                  <a:pt x="43514" y="2171892"/>
                  <a:pt x="82677" y="2151388"/>
                  <a:pt x="89205" y="2107927"/>
                </a:cubicBezTo>
                <a:cubicBezTo>
                  <a:pt x="102570" y="2018249"/>
                  <a:pt x="159758" y="1977237"/>
                  <a:pt x="246479" y="1969279"/>
                </a:cubicBezTo>
                <a:cubicBezTo>
                  <a:pt x="214465" y="1882663"/>
                  <a:pt x="214465" y="1882663"/>
                  <a:pt x="317968" y="1870725"/>
                </a:cubicBezTo>
                <a:cubicBezTo>
                  <a:pt x="278183" y="1815635"/>
                  <a:pt x="278183" y="1801556"/>
                  <a:pt x="326361" y="1782580"/>
                </a:cubicBezTo>
                <a:cubicBezTo>
                  <a:pt x="372673" y="1764521"/>
                  <a:pt x="423957" y="1758400"/>
                  <a:pt x="466852" y="1730550"/>
                </a:cubicBezTo>
                <a:cubicBezTo>
                  <a:pt x="427377" y="1660155"/>
                  <a:pt x="416187" y="1578436"/>
                  <a:pt x="334753" y="1544155"/>
                </a:cubicBezTo>
                <a:cubicBezTo>
                  <a:pt x="322010" y="1538952"/>
                  <a:pt x="313307" y="1517834"/>
                  <a:pt x="321386" y="1505592"/>
                </a:cubicBezTo>
                <a:cubicBezTo>
                  <a:pt x="350915" y="1461214"/>
                  <a:pt x="308644" y="1377045"/>
                  <a:pt x="400645" y="1367557"/>
                </a:cubicBezTo>
                <a:cubicBezTo>
                  <a:pt x="412147" y="1366640"/>
                  <a:pt x="422716" y="1357456"/>
                  <a:pt x="413701" y="1345520"/>
                </a:cubicBezTo>
                <a:cubicBezTo>
                  <a:pt x="382618" y="1303896"/>
                  <a:pt x="420228" y="1306649"/>
                  <a:pt x="442916" y="1301447"/>
                </a:cubicBezTo>
                <a:cubicBezTo>
                  <a:pt x="470270" y="1295021"/>
                  <a:pt x="501352" y="1313384"/>
                  <a:pt x="526840" y="1290735"/>
                </a:cubicBezTo>
                <a:cubicBezTo>
                  <a:pt x="520932" y="1266862"/>
                  <a:pt x="498866" y="1267167"/>
                  <a:pt x="483325" y="1259517"/>
                </a:cubicBezTo>
                <a:cubicBezTo>
                  <a:pt x="437945" y="1237479"/>
                  <a:pt x="400956" y="1211159"/>
                  <a:pt x="398780" y="1153924"/>
                </a:cubicBezTo>
                <a:cubicBezTo>
                  <a:pt x="397228" y="1107708"/>
                  <a:pt x="392254" y="1067003"/>
                  <a:pt x="455041" y="1052922"/>
                </a:cubicBezTo>
                <a:cubicBezTo>
                  <a:pt x="481149" y="1047106"/>
                  <a:pt x="473687" y="1013747"/>
                  <a:pt x="458768" y="997218"/>
                </a:cubicBezTo>
                <a:cubicBezTo>
                  <a:pt x="432038" y="967837"/>
                  <a:pt x="409972" y="928661"/>
                  <a:pt x="363968" y="925907"/>
                </a:cubicBezTo>
                <a:cubicBezTo>
                  <a:pt x="335995" y="924071"/>
                  <a:pt x="314548" y="911826"/>
                  <a:pt x="292481" y="897749"/>
                </a:cubicBezTo>
                <a:cubicBezTo>
                  <a:pt x="276630" y="887646"/>
                  <a:pt x="257670" y="879078"/>
                  <a:pt x="259533" y="857348"/>
                </a:cubicBezTo>
                <a:cubicBezTo>
                  <a:pt x="261399" y="836535"/>
                  <a:pt x="279736" y="827966"/>
                  <a:pt x="298387" y="823681"/>
                </a:cubicBezTo>
                <a:cubicBezTo>
                  <a:pt x="360552" y="809909"/>
                  <a:pt x="418983" y="789708"/>
                  <a:pt x="470893" y="743493"/>
                </a:cubicBezTo>
                <a:cubicBezTo>
                  <a:pt x="436390" y="719007"/>
                  <a:pt x="403444" y="701256"/>
                  <a:pt x="377957" y="676463"/>
                </a:cubicBezTo>
                <a:cubicBezTo>
                  <a:pt x="316415" y="616477"/>
                  <a:pt x="837660" y="427634"/>
                  <a:pt x="863768" y="360299"/>
                </a:cubicBezTo>
                <a:cubicBezTo>
                  <a:pt x="871849" y="339488"/>
                  <a:pt x="899511" y="318064"/>
                  <a:pt x="922515" y="311942"/>
                </a:cubicBezTo>
                <a:cubicBezTo>
                  <a:pt x="1030367" y="283171"/>
                  <a:pt x="1123922" y="218591"/>
                  <a:pt x="1234265" y="194718"/>
                </a:cubicBezTo>
                <a:cubicBezTo>
                  <a:pt x="1338390" y="172070"/>
                  <a:pt x="1440960" y="141768"/>
                  <a:pt x="1555030" y="111776"/>
                </a:cubicBezTo>
                <a:cubicBezTo>
                  <a:pt x="1520063" y="74130"/>
                  <a:pt x="1471575" y="57526"/>
                  <a:pt x="1428216" y="36752"/>
                </a:cubicBezTo>
                <a:close/>
              </a:path>
            </a:pathLst>
          </a:custGeom>
          <a:noFill/>
          <a:extLst>
            <a:ext uri="{909E8E84-426E-40DD-AFC4-6F175D3DCCD1}">
              <a14:hiddenFill xmlns:a14="http://schemas.microsoft.com/office/drawing/2010/main">
                <a:solidFill>
                  <a:srgbClr val="FFFFFF"/>
                </a:solidFill>
              </a14:hiddenFill>
            </a:ext>
          </a:extLst>
        </p:spPr>
      </p:pic>
      <p:pic>
        <p:nvPicPr>
          <p:cNvPr id="8" name="Picture 2" descr="Image result for Chanting Japa hare Krishna Lord Chaitanya">
            <a:extLst>
              <a:ext uri="{FF2B5EF4-FFF2-40B4-BE49-F238E27FC236}">
                <a16:creationId xmlns:a16="http://schemas.microsoft.com/office/drawing/2014/main" id="{ADC58021-00C3-2140-8B8E-63280788A1A0}"/>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t="19157" r="-2" b="15377"/>
          <a:stretch/>
        </p:blipFill>
        <p:spPr bwMode="auto">
          <a:xfrm>
            <a:off x="7119622" y="4074797"/>
            <a:ext cx="4181791" cy="27832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5833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D2B783EE-0239-4717-BBEA-8C9EAC61C8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71DD00C-721E-2348-8631-02B1349BE4CB}"/>
              </a:ext>
            </a:extLst>
          </p:cNvPr>
          <p:cNvSpPr>
            <a:spLocks noGrp="1"/>
          </p:cNvSpPr>
          <p:nvPr>
            <p:ph type="title"/>
          </p:nvPr>
        </p:nvSpPr>
        <p:spPr>
          <a:xfrm>
            <a:off x="838201" y="345811"/>
            <a:ext cx="5120561" cy="679908"/>
          </a:xfrm>
        </p:spPr>
        <p:txBody>
          <a:bodyPr>
            <a:normAutofit fontScale="90000"/>
          </a:bodyPr>
          <a:lstStyle/>
          <a:p>
            <a:r>
              <a:rPr lang="hi-IN" dirty="0"/>
              <a:t>पुनरावृत्ति</a:t>
            </a:r>
            <a:endParaRPr lang="en-US" dirty="0"/>
          </a:p>
        </p:txBody>
      </p:sp>
      <p:sp>
        <p:nvSpPr>
          <p:cNvPr id="3" name="Content Placeholder 2">
            <a:extLst>
              <a:ext uri="{FF2B5EF4-FFF2-40B4-BE49-F238E27FC236}">
                <a16:creationId xmlns:a16="http://schemas.microsoft.com/office/drawing/2014/main" id="{DD12B8D3-6576-594D-9BE2-76F1270011A4}"/>
              </a:ext>
            </a:extLst>
          </p:cNvPr>
          <p:cNvSpPr>
            <a:spLocks noGrp="1"/>
          </p:cNvSpPr>
          <p:nvPr>
            <p:ph idx="1"/>
          </p:nvPr>
        </p:nvSpPr>
        <p:spPr>
          <a:xfrm>
            <a:off x="404601" y="1364732"/>
            <a:ext cx="5829611" cy="4812231"/>
          </a:xfrm>
        </p:spPr>
        <p:txBody>
          <a:bodyPr>
            <a:noAutofit/>
          </a:bodyPr>
          <a:lstStyle/>
          <a:p>
            <a:pPr lvl="1"/>
            <a:r>
              <a:rPr lang="hi-IN" sz="2000" dirty="0"/>
              <a:t>इस युग में कर्तव्य</a:t>
            </a:r>
            <a:r>
              <a:rPr lang="en-US" sz="2000" dirty="0"/>
              <a:t> </a:t>
            </a:r>
          </a:p>
          <a:p>
            <a:pPr lvl="2"/>
            <a:r>
              <a:rPr lang="hi-IN" dirty="0"/>
              <a:t>सादा जीवन जिए</a:t>
            </a:r>
            <a:endParaRPr lang="en-US" dirty="0"/>
          </a:p>
          <a:p>
            <a:pPr lvl="2"/>
            <a:r>
              <a:rPr lang="hi-IN" dirty="0"/>
              <a:t>मानसिक मनगढ़ंत में समय बर्बाद न करें</a:t>
            </a:r>
            <a:endParaRPr lang="en-US" dirty="0"/>
          </a:p>
          <a:p>
            <a:pPr lvl="2"/>
            <a:r>
              <a:rPr lang="hi-IN" dirty="0"/>
              <a:t>भागवतम् के </a:t>
            </a:r>
            <a:r>
              <a:rPr lang="hi-IN" i="1" dirty="0"/>
              <a:t>गंभीर</a:t>
            </a:r>
            <a:r>
              <a:rPr lang="hi-IN" dirty="0"/>
              <a:t> अध्ययन करें</a:t>
            </a:r>
            <a:endParaRPr lang="en-US" sz="2000" dirty="0"/>
          </a:p>
          <a:p>
            <a:pPr lvl="1"/>
            <a:r>
              <a:rPr lang="hi-IN" sz="2000" dirty="0"/>
              <a:t>इस युग के लिए दवा</a:t>
            </a:r>
            <a:endParaRPr lang="en-US" sz="2000" dirty="0"/>
          </a:p>
          <a:p>
            <a:pPr lvl="2"/>
            <a:r>
              <a:rPr lang="hi-IN" dirty="0"/>
              <a:t>तच्छृण्वन् सुपठन् विचारणपरो</a:t>
            </a:r>
            <a:r>
              <a:rPr lang="en-US" dirty="0"/>
              <a:t> </a:t>
            </a:r>
            <a:r>
              <a:rPr lang="en-US" sz="1200" dirty="0"/>
              <a:t>[SB 12.13.18]</a:t>
            </a:r>
          </a:p>
          <a:p>
            <a:pPr lvl="2"/>
            <a:r>
              <a:rPr lang="hi-IN" dirty="0"/>
              <a:t>हृदय कृष्ण के लिए है</a:t>
            </a:r>
            <a:endParaRPr lang="en-US" sz="2000" dirty="0"/>
          </a:p>
          <a:p>
            <a:pPr lvl="1"/>
            <a:r>
              <a:rPr lang="hi-IN" sz="2000" dirty="0"/>
              <a:t>हमारे असंतोष का समाधान</a:t>
            </a:r>
            <a:endParaRPr lang="en-US" sz="2000" dirty="0"/>
          </a:p>
          <a:p>
            <a:pPr lvl="2"/>
            <a:r>
              <a:rPr lang="hi-IN" dirty="0"/>
              <a:t>आत्मा पदार्थ से खुश नहीं हो सकती</a:t>
            </a:r>
            <a:r>
              <a:rPr lang="en-US" dirty="0"/>
              <a:t> </a:t>
            </a:r>
          </a:p>
          <a:p>
            <a:pPr lvl="2"/>
            <a:r>
              <a:rPr lang="hi-IN" dirty="0"/>
              <a:t>भगवान कृष्ण की महिमा करें</a:t>
            </a:r>
            <a:endParaRPr lang="en-US" dirty="0"/>
          </a:p>
          <a:p>
            <a:pPr lvl="1"/>
            <a:r>
              <a:rPr lang="hi-IN" sz="2000" dirty="0"/>
              <a:t>वास्तविक धन क्या है</a:t>
            </a:r>
            <a:endParaRPr lang="en-US" sz="2000" dirty="0"/>
          </a:p>
          <a:p>
            <a:pPr lvl="2"/>
            <a:r>
              <a:rPr lang="hi-IN" dirty="0"/>
              <a:t>यास्मीन तुष्टे जगत् तुष्टे</a:t>
            </a:r>
            <a:r>
              <a:rPr lang="en-US" dirty="0"/>
              <a:t> </a:t>
            </a:r>
          </a:p>
          <a:p>
            <a:pPr lvl="2"/>
            <a:r>
              <a:rPr lang="hi-IN" dirty="0">
                <a:latin typeface="Balaram" pitchFamily="2" charset="0"/>
              </a:rPr>
              <a:t>लक्ष्मी या दुर्गा</a:t>
            </a:r>
            <a:endParaRPr lang="en-US" dirty="0"/>
          </a:p>
          <a:p>
            <a:pPr lvl="2"/>
            <a:r>
              <a:rPr lang="hi-IN" dirty="0"/>
              <a:t>कृष्ण का स्मरण</a:t>
            </a:r>
            <a:endParaRPr lang="en-US" dirty="0"/>
          </a:p>
          <a:p>
            <a:pPr lvl="2"/>
            <a:endParaRPr lang="en-US" dirty="0"/>
          </a:p>
        </p:txBody>
      </p:sp>
      <p:sp>
        <p:nvSpPr>
          <p:cNvPr id="73" name="Oval 72">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4" name="Picture 4" descr="Image result for mahavishnu goswami maharaj">
            <a:extLst>
              <a:ext uri="{FF2B5EF4-FFF2-40B4-BE49-F238E27FC236}">
                <a16:creationId xmlns:a16="http://schemas.microsoft.com/office/drawing/2014/main" id="{7AD4A3C5-0977-A04E-A6A9-8ADF6F3E6A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374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sp>
        <p:nvSpPr>
          <p:cNvPr id="75" name="Arc 74">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2050" name="Picture 2" descr="Image result for Radha Neel Madhava">
            <a:extLst>
              <a:ext uri="{FF2B5EF4-FFF2-40B4-BE49-F238E27FC236}">
                <a16:creationId xmlns:a16="http://schemas.microsoft.com/office/drawing/2014/main" id="{D8350307-19FB-9740-B664-1218A72381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341" r="1" b="1464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42170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DD00C-721E-2348-8631-02B1349BE4CB}"/>
              </a:ext>
            </a:extLst>
          </p:cNvPr>
          <p:cNvSpPr>
            <a:spLocks noGrp="1"/>
          </p:cNvSpPr>
          <p:nvPr>
            <p:ph type="title"/>
          </p:nvPr>
        </p:nvSpPr>
        <p:spPr>
          <a:xfrm>
            <a:off x="838201" y="345811"/>
            <a:ext cx="5120561" cy="679908"/>
          </a:xfrm>
        </p:spPr>
        <p:txBody>
          <a:bodyPr>
            <a:normAutofit fontScale="90000"/>
          </a:bodyPr>
          <a:lstStyle/>
          <a:p>
            <a:r>
              <a:rPr lang="hi-IN" dirty="0"/>
              <a:t>पुनरावृत्ति</a:t>
            </a:r>
            <a:endParaRPr lang="en-US" dirty="0"/>
          </a:p>
        </p:txBody>
      </p:sp>
      <p:sp>
        <p:nvSpPr>
          <p:cNvPr id="3" name="Content Placeholder 2">
            <a:extLst>
              <a:ext uri="{FF2B5EF4-FFF2-40B4-BE49-F238E27FC236}">
                <a16:creationId xmlns:a16="http://schemas.microsoft.com/office/drawing/2014/main" id="{DD12B8D3-6576-594D-9BE2-76F1270011A4}"/>
              </a:ext>
            </a:extLst>
          </p:cNvPr>
          <p:cNvSpPr>
            <a:spLocks noGrp="1"/>
          </p:cNvSpPr>
          <p:nvPr>
            <p:ph idx="1"/>
          </p:nvPr>
        </p:nvSpPr>
        <p:spPr>
          <a:xfrm>
            <a:off x="404601" y="1364732"/>
            <a:ext cx="5829611" cy="4812231"/>
          </a:xfrm>
        </p:spPr>
        <p:txBody>
          <a:bodyPr>
            <a:noAutofit/>
          </a:bodyPr>
          <a:lstStyle/>
          <a:p>
            <a:pPr lvl="1"/>
            <a:r>
              <a:rPr lang="hi-IN" sz="2000" dirty="0"/>
              <a:t>संकट से कैसे निपटें ?</a:t>
            </a:r>
            <a:r>
              <a:rPr lang="en-US" sz="2000" dirty="0"/>
              <a:t> </a:t>
            </a:r>
          </a:p>
          <a:p>
            <a:pPr lvl="2"/>
            <a:r>
              <a:rPr lang="hi-IN" dirty="0"/>
              <a:t>विनम्रता</a:t>
            </a:r>
            <a:r>
              <a:rPr lang="en-US" dirty="0"/>
              <a:t>,</a:t>
            </a:r>
            <a:r>
              <a:rPr lang="hi-IN" dirty="0"/>
              <a:t> धीरज</a:t>
            </a:r>
            <a:r>
              <a:rPr lang="en-US" dirty="0"/>
              <a:t>,</a:t>
            </a:r>
            <a:r>
              <a:rPr lang="hi-IN" dirty="0"/>
              <a:t> सभी का सम्मान</a:t>
            </a:r>
            <a:endParaRPr lang="en-US" dirty="0"/>
          </a:p>
          <a:p>
            <a:pPr lvl="2"/>
            <a:r>
              <a:rPr lang="hi-IN" dirty="0"/>
              <a:t>अच्छे कर्म से खुशी मिलती है</a:t>
            </a:r>
            <a:endParaRPr lang="en-US" dirty="0"/>
          </a:p>
          <a:p>
            <a:pPr lvl="2"/>
            <a:r>
              <a:rPr lang="hi-IN" dirty="0"/>
              <a:t>अदृश्य अभिनेता की योजना कोई नहीं जानता</a:t>
            </a:r>
            <a:endParaRPr lang="en-US" dirty="0"/>
          </a:p>
          <a:p>
            <a:pPr lvl="1"/>
            <a:r>
              <a:rPr lang="hi-IN" sz="2000" dirty="0"/>
              <a:t>जीने की कला</a:t>
            </a:r>
            <a:r>
              <a:rPr lang="en-US" sz="2000" dirty="0"/>
              <a:t> </a:t>
            </a:r>
          </a:p>
          <a:p>
            <a:pPr lvl="2"/>
            <a:r>
              <a:rPr lang="hi-IN" dirty="0"/>
              <a:t>हमें जाना है</a:t>
            </a:r>
            <a:endParaRPr lang="en-US" dirty="0"/>
          </a:p>
          <a:p>
            <a:pPr lvl="2"/>
            <a:r>
              <a:rPr lang="hi-IN" dirty="0"/>
              <a:t>दूसरों को दोष न दें - केवल कृष्ण को देखें</a:t>
            </a:r>
            <a:endParaRPr lang="en-US" dirty="0"/>
          </a:p>
          <a:p>
            <a:pPr lvl="2"/>
            <a:r>
              <a:rPr lang="hi-IN" dirty="0"/>
              <a:t>संयमपूर्वक भोजन करें और कृष्ण पर निर्भर रहें</a:t>
            </a:r>
            <a:endParaRPr lang="en-US" dirty="0"/>
          </a:p>
          <a:p>
            <a:pPr lvl="2"/>
            <a:endParaRPr lang="en-US" dirty="0"/>
          </a:p>
          <a:p>
            <a:pPr lvl="2"/>
            <a:endParaRPr lang="en-US" dirty="0"/>
          </a:p>
          <a:p>
            <a:pPr lvl="2"/>
            <a:endParaRPr lang="en-US" dirty="0"/>
          </a:p>
          <a:p>
            <a:pPr lvl="2"/>
            <a:endParaRPr lang="en-US" dirty="0"/>
          </a:p>
          <a:p>
            <a:pPr lvl="2"/>
            <a:endParaRPr lang="en-US" dirty="0"/>
          </a:p>
          <a:p>
            <a:pPr lvl="2"/>
            <a:endParaRPr lang="en-US" dirty="0"/>
          </a:p>
          <a:p>
            <a:pPr lvl="2"/>
            <a:endParaRPr lang="en-US" dirty="0"/>
          </a:p>
          <a:p>
            <a:pPr lvl="2"/>
            <a:endParaRPr lang="en-US" dirty="0"/>
          </a:p>
          <a:p>
            <a:pPr lvl="2"/>
            <a:endParaRPr lang="en-US" sz="2000" dirty="0"/>
          </a:p>
          <a:p>
            <a:pPr lvl="2"/>
            <a:endParaRPr lang="en-US" dirty="0"/>
          </a:p>
        </p:txBody>
      </p:sp>
      <p:pic>
        <p:nvPicPr>
          <p:cNvPr id="4" name="Picture 4" descr="Image result for mahavishnu goswami maharaj">
            <a:extLst>
              <a:ext uri="{FF2B5EF4-FFF2-40B4-BE49-F238E27FC236}">
                <a16:creationId xmlns:a16="http://schemas.microsoft.com/office/drawing/2014/main" id="{7AD4A3C5-0977-A04E-A6A9-8ADF6F3E6AB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 b="3741"/>
          <a:stretch/>
        </p:blipFill>
        <p:spPr bwMode="auto">
          <a:xfrm>
            <a:off x="7901259" y="2727729"/>
            <a:ext cx="4290741" cy="4130271"/>
          </a:xfrm>
          <a:custGeom>
            <a:avLst/>
            <a:gdLst/>
            <a:ahLst/>
            <a:cxnLst/>
            <a:rect l="l" t="t" r="r" b="b"/>
            <a:pathLst>
              <a:path w="4290741" h="4130271">
                <a:moveTo>
                  <a:pt x="2503809" y="0"/>
                </a:moveTo>
                <a:cubicBezTo>
                  <a:pt x="3157405" y="0"/>
                  <a:pt x="3752509" y="250434"/>
                  <a:pt x="4198398" y="660580"/>
                </a:cubicBezTo>
                <a:lnTo>
                  <a:pt x="4290741" y="751286"/>
                </a:lnTo>
                <a:lnTo>
                  <a:pt x="4290741" y="4130271"/>
                </a:lnTo>
                <a:lnTo>
                  <a:pt x="604508" y="4130271"/>
                </a:lnTo>
                <a:lnTo>
                  <a:pt x="461940" y="3953232"/>
                </a:lnTo>
                <a:cubicBezTo>
                  <a:pt x="171051" y="3544183"/>
                  <a:pt x="0" y="3043971"/>
                  <a:pt x="0" y="2503809"/>
                </a:cubicBezTo>
                <a:cubicBezTo>
                  <a:pt x="0" y="1120992"/>
                  <a:pt x="1120992" y="0"/>
                  <a:pt x="2503809" y="0"/>
                </a:cubicBezTo>
                <a:close/>
              </a:path>
            </a:pathLst>
          </a:custGeom>
          <a:noFill/>
          <a:extLst>
            <a:ext uri="{909E8E84-426E-40DD-AFC4-6F175D3DCCD1}">
              <a14:hiddenFill xmlns:a14="http://schemas.microsoft.com/office/drawing/2010/main">
                <a:solidFill>
                  <a:srgbClr val="FFFFFF"/>
                </a:solidFill>
              </a14:hiddenFill>
            </a:ext>
          </a:extLst>
        </p:spPr>
      </p:pic>
      <p:pic>
        <p:nvPicPr>
          <p:cNvPr id="2050" name="Picture 2" descr="Image result for Radha Neel Madhava">
            <a:extLst>
              <a:ext uri="{FF2B5EF4-FFF2-40B4-BE49-F238E27FC236}">
                <a16:creationId xmlns:a16="http://schemas.microsoft.com/office/drawing/2014/main" id="{D8350307-19FB-9740-B664-1218A72381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1341" r="1" b="14641"/>
          <a:stretch/>
        </p:blipFill>
        <p:spPr bwMode="auto">
          <a:xfrm>
            <a:off x="6261607" y="1"/>
            <a:ext cx="3519312" cy="3007909"/>
          </a:xfrm>
          <a:custGeom>
            <a:avLst/>
            <a:gdLst/>
            <a:ahLst/>
            <a:cxnLst/>
            <a:rect l="l" t="t" r="r" b="b"/>
            <a:pathLst>
              <a:path w="3519312" h="3007909">
                <a:moveTo>
                  <a:pt x="519780" y="0"/>
                </a:moveTo>
                <a:lnTo>
                  <a:pt x="2999532" y="0"/>
                </a:lnTo>
                <a:lnTo>
                  <a:pt x="3003921" y="3989"/>
                </a:lnTo>
                <a:cubicBezTo>
                  <a:pt x="3322356" y="322424"/>
                  <a:pt x="3519312" y="762338"/>
                  <a:pt x="3519312" y="1248253"/>
                </a:cubicBezTo>
                <a:cubicBezTo>
                  <a:pt x="3519312" y="2220084"/>
                  <a:pt x="2731487" y="3007909"/>
                  <a:pt x="1759656" y="3007909"/>
                </a:cubicBezTo>
                <a:cubicBezTo>
                  <a:pt x="787826" y="3007909"/>
                  <a:pt x="0" y="2220084"/>
                  <a:pt x="0" y="1248253"/>
                </a:cubicBezTo>
                <a:cubicBezTo>
                  <a:pt x="0" y="762338"/>
                  <a:pt x="196957" y="322424"/>
                  <a:pt x="515392" y="3989"/>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14143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7" name="Rectangle 136">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122" name="Picture 2" descr="Story of Dhruva Maharaja-2 – The Spiritual Blogger">
            <a:extLst>
              <a:ext uri="{FF2B5EF4-FFF2-40B4-BE49-F238E27FC236}">
                <a16:creationId xmlns:a16="http://schemas.microsoft.com/office/drawing/2014/main" id="{EE7C6B8D-521F-444A-BC55-722FAFB1C84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1906" r="-1" b="-1"/>
          <a:stretch/>
        </p:blipFill>
        <p:spPr bwMode="auto">
          <a:xfrm>
            <a:off x="20" y="431"/>
            <a:ext cx="8115280" cy="6408311"/>
          </a:xfrm>
          <a:prstGeom prst="rect">
            <a:avLst/>
          </a:prstGeom>
          <a:noFill/>
          <a:extLst>
            <a:ext uri="{909E8E84-426E-40DD-AFC4-6F175D3DCCD1}">
              <a14:hiddenFill xmlns:a14="http://schemas.microsoft.com/office/drawing/2010/main">
                <a:solidFill>
                  <a:srgbClr val="FFFFFF"/>
                </a:solidFill>
              </a14:hiddenFill>
            </a:ext>
          </a:extLst>
        </p:spPr>
      </p:pic>
      <p:sp>
        <p:nvSpPr>
          <p:cNvPr id="5126" name="Content Placeholder 5125">
            <a:extLst>
              <a:ext uri="{FF2B5EF4-FFF2-40B4-BE49-F238E27FC236}">
                <a16:creationId xmlns:a16="http://schemas.microsoft.com/office/drawing/2014/main" id="{675D7DE3-6F8F-49DE-AA7F-2E7027FEF316}"/>
              </a:ext>
            </a:extLst>
          </p:cNvPr>
          <p:cNvSpPr>
            <a:spLocks noGrp="1"/>
          </p:cNvSpPr>
          <p:nvPr>
            <p:ph idx="1"/>
          </p:nvPr>
        </p:nvSpPr>
        <p:spPr>
          <a:xfrm>
            <a:off x="8431731" y="182880"/>
            <a:ext cx="3154275" cy="5775793"/>
          </a:xfrm>
        </p:spPr>
        <p:txBody>
          <a:bodyPr>
            <a:normAutofit fontScale="85000" lnSpcReduction="20000"/>
          </a:bodyPr>
          <a:lstStyle/>
          <a:p>
            <a:pPr marL="0" indent="0">
              <a:buNone/>
            </a:pPr>
            <a:r>
              <a:rPr lang="en-US" b="1" dirty="0"/>
              <a:t>SPG: My dear demigods, do not be perturbed by this. It is due to the severe austerity and full determination of the son of King </a:t>
            </a:r>
            <a:r>
              <a:rPr lang="en-US" b="1" dirty="0" err="1"/>
              <a:t>Uttānapāda</a:t>
            </a:r>
            <a:r>
              <a:rPr lang="en-US" b="1" dirty="0"/>
              <a:t>, who is now fully absorbed in thought of Me. He has obstructed the universal breathing process. You can safely return to your respective homes. I shall stop this boy in his severe acts of austerities, and you will be saved from this situation [SB 4.8.82]</a:t>
            </a:r>
            <a:endParaRPr lang="en-US" sz="2000" dirty="0"/>
          </a:p>
        </p:txBody>
      </p:sp>
      <p:sp>
        <p:nvSpPr>
          <p:cNvPr id="139" name="Rectangle 138">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Rectangle 140">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28660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C2756-F707-B644-933A-70D024045EC0}"/>
              </a:ext>
            </a:extLst>
          </p:cNvPr>
          <p:cNvSpPr>
            <a:spLocks noGrp="1"/>
          </p:cNvSpPr>
          <p:nvPr>
            <p:ph type="title"/>
          </p:nvPr>
        </p:nvSpPr>
        <p:spPr/>
        <p:txBody>
          <a:bodyPr/>
          <a:lstStyle/>
          <a:p>
            <a:r>
              <a:rPr lang="en-US" dirty="0"/>
              <a:t>SB 4.8.17: Wish good to all</a:t>
            </a:r>
          </a:p>
        </p:txBody>
      </p:sp>
      <p:sp>
        <p:nvSpPr>
          <p:cNvPr id="3" name="Content Placeholder 2">
            <a:extLst>
              <a:ext uri="{FF2B5EF4-FFF2-40B4-BE49-F238E27FC236}">
                <a16:creationId xmlns:a16="http://schemas.microsoft.com/office/drawing/2014/main" id="{D7BA2641-E56D-9C48-90D8-32476A99E10B}"/>
              </a:ext>
            </a:extLst>
          </p:cNvPr>
          <p:cNvSpPr>
            <a:spLocks noGrp="1"/>
          </p:cNvSpPr>
          <p:nvPr>
            <p:ph idx="1"/>
          </p:nvPr>
        </p:nvSpPr>
        <p:spPr/>
        <p:txBody>
          <a:bodyPr>
            <a:normAutofit fontScale="70000" lnSpcReduction="20000"/>
          </a:bodyPr>
          <a:lstStyle/>
          <a:p>
            <a:pPr marL="0" indent="0" algn="ctr">
              <a:buNone/>
            </a:pPr>
            <a:r>
              <a:rPr lang="hi-IN" dirty="0"/>
              <a:t>दीर्घं श्वसन्ती वृजिनस्य पार-</a:t>
            </a:r>
            <a:br>
              <a:rPr lang="hi-IN" dirty="0"/>
            </a:br>
            <a:r>
              <a:rPr lang="hi-IN" dirty="0"/>
              <a:t>मपश्यती बालकमाह बाला ।</a:t>
            </a:r>
            <a:br>
              <a:rPr lang="hi-IN" dirty="0"/>
            </a:br>
            <a:r>
              <a:rPr lang="hi-IN" dirty="0"/>
              <a:t>मामङ्गलं तात परेषु मंस्था</a:t>
            </a:r>
            <a:br>
              <a:rPr lang="hi-IN" dirty="0"/>
            </a:br>
            <a:r>
              <a:rPr lang="hi-IN" dirty="0"/>
              <a:t>भुङ्क्ते जनो यत्परदु:खदस्तत् ॥ १७ ॥</a:t>
            </a:r>
            <a:endParaRPr lang="en-US" dirty="0"/>
          </a:p>
          <a:p>
            <a:pPr marL="0" indent="0" algn="ctr">
              <a:buNone/>
            </a:pPr>
            <a:r>
              <a:rPr lang="en-US" i="1" dirty="0" err="1"/>
              <a:t>dīrghaṁ</a:t>
            </a:r>
            <a:r>
              <a:rPr lang="en-US" i="1" dirty="0"/>
              <a:t> </a:t>
            </a:r>
            <a:r>
              <a:rPr lang="en-US" i="1" dirty="0" err="1"/>
              <a:t>śvasantī</a:t>
            </a:r>
            <a:r>
              <a:rPr lang="en-US" i="1" dirty="0"/>
              <a:t> </a:t>
            </a:r>
            <a:r>
              <a:rPr lang="en-US" i="1" dirty="0" err="1"/>
              <a:t>vṛjinasya</a:t>
            </a:r>
            <a:r>
              <a:rPr lang="en-US" i="1" dirty="0"/>
              <a:t> </a:t>
            </a:r>
            <a:r>
              <a:rPr lang="en-US" i="1" dirty="0" err="1"/>
              <a:t>pāram</a:t>
            </a:r>
            <a:br>
              <a:rPr lang="en-US" i="1" dirty="0"/>
            </a:br>
            <a:r>
              <a:rPr lang="en-US" i="1" dirty="0" err="1"/>
              <a:t>apaśyatī</a:t>
            </a:r>
            <a:r>
              <a:rPr lang="en-US" i="1" dirty="0"/>
              <a:t> </a:t>
            </a:r>
            <a:r>
              <a:rPr lang="en-US" i="1" dirty="0" err="1"/>
              <a:t>bālakam</a:t>
            </a:r>
            <a:r>
              <a:rPr lang="en-US" i="1" dirty="0"/>
              <a:t> </a:t>
            </a:r>
            <a:r>
              <a:rPr lang="en-US" i="1" dirty="0" err="1"/>
              <a:t>āha</a:t>
            </a:r>
            <a:r>
              <a:rPr lang="en-US" i="1" dirty="0"/>
              <a:t> </a:t>
            </a:r>
            <a:r>
              <a:rPr lang="en-US" i="1" dirty="0" err="1"/>
              <a:t>bālā</a:t>
            </a:r>
            <a:br>
              <a:rPr lang="en-US" i="1" dirty="0"/>
            </a:br>
            <a:r>
              <a:rPr lang="en-US" i="1" dirty="0" err="1"/>
              <a:t>māmaṅgalaṁ</a:t>
            </a:r>
            <a:r>
              <a:rPr lang="en-US" i="1" dirty="0"/>
              <a:t> </a:t>
            </a:r>
            <a:r>
              <a:rPr lang="en-US" i="1" dirty="0" err="1"/>
              <a:t>tāta</a:t>
            </a:r>
            <a:r>
              <a:rPr lang="en-US" i="1" dirty="0"/>
              <a:t> </a:t>
            </a:r>
            <a:r>
              <a:rPr lang="en-US" i="1" dirty="0" err="1"/>
              <a:t>pareṣu</a:t>
            </a:r>
            <a:r>
              <a:rPr lang="en-US" i="1" dirty="0"/>
              <a:t> </a:t>
            </a:r>
            <a:r>
              <a:rPr lang="en-US" i="1" dirty="0" err="1"/>
              <a:t>maṁsthā</a:t>
            </a:r>
            <a:br>
              <a:rPr lang="en-US" i="1" dirty="0"/>
            </a:br>
            <a:r>
              <a:rPr lang="en-US" i="1" dirty="0" err="1"/>
              <a:t>bhuṅkte</a:t>
            </a:r>
            <a:r>
              <a:rPr lang="en-US" i="1" dirty="0"/>
              <a:t> </a:t>
            </a:r>
            <a:r>
              <a:rPr lang="en-US" i="1" dirty="0" err="1"/>
              <a:t>jano</a:t>
            </a:r>
            <a:r>
              <a:rPr lang="en-US" i="1" dirty="0"/>
              <a:t> </a:t>
            </a:r>
            <a:r>
              <a:rPr lang="en-US" i="1" dirty="0" err="1"/>
              <a:t>yat</a:t>
            </a:r>
            <a:r>
              <a:rPr lang="en-US" i="1" dirty="0"/>
              <a:t> para-</a:t>
            </a:r>
            <a:r>
              <a:rPr lang="en-US" i="1" dirty="0" err="1"/>
              <a:t>duḥkhadas</a:t>
            </a:r>
            <a:r>
              <a:rPr lang="en-US" i="1" dirty="0"/>
              <a:t> tat</a:t>
            </a:r>
          </a:p>
          <a:p>
            <a:pPr marL="0" indent="0">
              <a:buNone/>
            </a:pPr>
            <a:r>
              <a:rPr lang="en-US" i="1" dirty="0">
                <a:hlinkClick r:id="rId2"/>
              </a:rPr>
              <a:t>dīrgham</a:t>
            </a:r>
            <a:r>
              <a:rPr lang="en-US" dirty="0"/>
              <a:t> — heavy; </a:t>
            </a:r>
            <a:r>
              <a:rPr lang="en-US" i="1" dirty="0">
                <a:hlinkClick r:id="rId3"/>
              </a:rPr>
              <a:t>śvasantī</a:t>
            </a:r>
            <a:r>
              <a:rPr lang="en-US" dirty="0"/>
              <a:t> — breathing; </a:t>
            </a:r>
            <a:r>
              <a:rPr lang="en-US" i="1" dirty="0">
                <a:hlinkClick r:id="rId4"/>
              </a:rPr>
              <a:t>vṛjinasya</a:t>
            </a:r>
            <a:r>
              <a:rPr lang="en-US" dirty="0"/>
              <a:t> — of the danger; </a:t>
            </a:r>
            <a:r>
              <a:rPr lang="en-US" i="1" dirty="0">
                <a:hlinkClick r:id="rId5"/>
              </a:rPr>
              <a:t>pāram</a:t>
            </a:r>
            <a:r>
              <a:rPr lang="en-US" dirty="0"/>
              <a:t> — limitation; </a:t>
            </a:r>
            <a:r>
              <a:rPr lang="en-US" i="1" dirty="0">
                <a:hlinkClick r:id="rId6"/>
              </a:rPr>
              <a:t>apaśyatī</a:t>
            </a:r>
            <a:r>
              <a:rPr lang="en-US" dirty="0"/>
              <a:t> — without finding; </a:t>
            </a:r>
            <a:r>
              <a:rPr lang="en-US" i="1" dirty="0">
                <a:hlinkClick r:id="rId7"/>
              </a:rPr>
              <a:t>bālakam</a:t>
            </a:r>
            <a:r>
              <a:rPr lang="en-US" dirty="0"/>
              <a:t> — to her son; </a:t>
            </a:r>
            <a:r>
              <a:rPr lang="en-US" i="1" dirty="0">
                <a:hlinkClick r:id="rId8"/>
              </a:rPr>
              <a:t>āha</a:t>
            </a:r>
            <a:r>
              <a:rPr lang="en-US" dirty="0"/>
              <a:t> — said; </a:t>
            </a:r>
            <a:r>
              <a:rPr lang="en-US" i="1" dirty="0">
                <a:hlinkClick r:id="rId9"/>
              </a:rPr>
              <a:t>bālā</a:t>
            </a:r>
            <a:r>
              <a:rPr lang="en-US" dirty="0"/>
              <a:t> — the lady; </a:t>
            </a:r>
            <a:r>
              <a:rPr lang="en-US" i="1" dirty="0">
                <a:hlinkClick r:id="rId10"/>
              </a:rPr>
              <a:t>mā</a:t>
            </a:r>
            <a:r>
              <a:rPr lang="en-US" dirty="0"/>
              <a:t> — let there not be; </a:t>
            </a:r>
            <a:r>
              <a:rPr lang="en-US" i="1" dirty="0">
                <a:hlinkClick r:id="rId11"/>
              </a:rPr>
              <a:t>amaṅgalam</a:t>
            </a:r>
            <a:r>
              <a:rPr lang="en-US" dirty="0"/>
              <a:t> — ill fortune; </a:t>
            </a:r>
            <a:r>
              <a:rPr lang="en-US" i="1" dirty="0">
                <a:hlinkClick r:id="rId12"/>
              </a:rPr>
              <a:t>tāta</a:t>
            </a:r>
            <a:r>
              <a:rPr lang="en-US" dirty="0"/>
              <a:t> — my dear son; </a:t>
            </a:r>
            <a:r>
              <a:rPr lang="en-US" i="1" dirty="0">
                <a:hlinkClick r:id="rId13"/>
              </a:rPr>
              <a:t>pareṣu</a:t>
            </a:r>
            <a:r>
              <a:rPr lang="en-US" dirty="0"/>
              <a:t> — unto others; </a:t>
            </a:r>
            <a:r>
              <a:rPr lang="en-US" i="1" dirty="0">
                <a:hlinkClick r:id="rId14"/>
              </a:rPr>
              <a:t>maṁsthāḥ</a:t>
            </a:r>
            <a:r>
              <a:rPr lang="en-US" dirty="0"/>
              <a:t> — desire; </a:t>
            </a:r>
            <a:r>
              <a:rPr lang="en-US" i="1" dirty="0">
                <a:hlinkClick r:id="rId15"/>
              </a:rPr>
              <a:t>bhuṅkte</a:t>
            </a:r>
            <a:r>
              <a:rPr lang="en-US" dirty="0"/>
              <a:t> — suffered; </a:t>
            </a:r>
            <a:r>
              <a:rPr lang="en-US" i="1" dirty="0">
                <a:hlinkClick r:id="rId16"/>
              </a:rPr>
              <a:t>janaḥ</a:t>
            </a:r>
            <a:r>
              <a:rPr lang="en-US" dirty="0"/>
              <a:t> — person; </a:t>
            </a:r>
            <a:r>
              <a:rPr lang="en-US" i="1" dirty="0">
                <a:hlinkClick r:id="rId17"/>
              </a:rPr>
              <a:t>yat</a:t>
            </a:r>
            <a:r>
              <a:rPr lang="en-US" dirty="0"/>
              <a:t> — that which; </a:t>
            </a:r>
            <a:r>
              <a:rPr lang="en-US" i="1" dirty="0">
                <a:hlinkClick r:id="rId18"/>
              </a:rPr>
              <a:t>para</a:t>
            </a:r>
            <a:r>
              <a:rPr lang="en-US" dirty="0"/>
              <a:t>-</a:t>
            </a:r>
            <a:r>
              <a:rPr lang="en-US" i="1" dirty="0">
                <a:hlinkClick r:id="rId19"/>
              </a:rPr>
              <a:t>duḥkhadaḥ</a:t>
            </a:r>
            <a:r>
              <a:rPr lang="en-US" dirty="0"/>
              <a:t> — who is apt to inflict pains upon others; </a:t>
            </a:r>
            <a:r>
              <a:rPr lang="en-US" i="1" dirty="0">
                <a:hlinkClick r:id="rId20"/>
              </a:rPr>
              <a:t>tat</a:t>
            </a:r>
            <a:r>
              <a:rPr lang="en-US" dirty="0"/>
              <a:t> — that.</a:t>
            </a:r>
          </a:p>
          <a:p>
            <a:pPr marL="0" indent="0">
              <a:buNone/>
            </a:pPr>
            <a:r>
              <a:rPr lang="en-US" b="1" dirty="0"/>
              <a:t>She also was breathing very heavily, and she did not know the factual remedy for the painful situation. Not finding any remedy, she said to her son: </a:t>
            </a:r>
            <a:r>
              <a:rPr lang="en-US" b="1" dirty="0">
                <a:highlight>
                  <a:srgbClr val="FFFF00"/>
                </a:highlight>
              </a:rPr>
              <a:t>My dear son, don’t wish for anything inauspicious for others. Anyone who inflicts pains upon others suffers himself from that pain.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23148953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13CE38-19E9-704D-96F0-139F207DF92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48C4CCE-879B-684D-9938-AA64827F9FD2}"/>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8CC07075-A446-CA4C-982A-DA00097EB27A}"/>
              </a:ext>
            </a:extLst>
          </p:cNvPr>
          <p:cNvPicPr>
            <a:picLocks noChangeAspect="1"/>
          </p:cNvPicPr>
          <p:nvPr/>
        </p:nvPicPr>
        <p:blipFill>
          <a:blip r:embed="rId2"/>
          <a:stretch>
            <a:fillRect/>
          </a:stretch>
        </p:blipFill>
        <p:spPr>
          <a:xfrm>
            <a:off x="482600" y="1746250"/>
            <a:ext cx="11709400" cy="3365500"/>
          </a:xfrm>
          <a:prstGeom prst="rect">
            <a:avLst/>
          </a:prstGeom>
        </p:spPr>
      </p:pic>
    </p:spTree>
    <p:extLst>
      <p:ext uri="{BB962C8B-B14F-4D97-AF65-F5344CB8AC3E}">
        <p14:creationId xmlns:p14="http://schemas.microsoft.com/office/powerpoint/2010/main" val="23396262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7E677D-8766-1A44-9E9B-7FFCB1CA373C}"/>
              </a:ext>
            </a:extLst>
          </p:cNvPr>
          <p:cNvSpPr>
            <a:spLocks noGrp="1"/>
          </p:cNvSpPr>
          <p:nvPr>
            <p:ph type="title"/>
          </p:nvPr>
        </p:nvSpPr>
        <p:spPr/>
        <p:txBody>
          <a:bodyPr/>
          <a:lstStyle/>
          <a:p>
            <a:r>
              <a:rPr lang="en-US" dirty="0"/>
              <a:t>SB 4.8.18</a:t>
            </a:r>
          </a:p>
        </p:txBody>
      </p:sp>
      <p:sp>
        <p:nvSpPr>
          <p:cNvPr id="3" name="Content Placeholder 2">
            <a:extLst>
              <a:ext uri="{FF2B5EF4-FFF2-40B4-BE49-F238E27FC236}">
                <a16:creationId xmlns:a16="http://schemas.microsoft.com/office/drawing/2014/main" id="{78CBD172-95AE-CE4A-8237-AFC9F4F3BEA8}"/>
              </a:ext>
            </a:extLst>
          </p:cNvPr>
          <p:cNvSpPr>
            <a:spLocks noGrp="1"/>
          </p:cNvSpPr>
          <p:nvPr>
            <p:ph idx="1"/>
          </p:nvPr>
        </p:nvSpPr>
        <p:spPr/>
        <p:txBody>
          <a:bodyPr>
            <a:normAutofit fontScale="70000" lnSpcReduction="20000"/>
          </a:bodyPr>
          <a:lstStyle/>
          <a:p>
            <a:pPr marL="0" indent="0" algn="ctr">
              <a:buNone/>
            </a:pPr>
            <a:r>
              <a:rPr lang="hi-IN" dirty="0"/>
              <a:t>सत्यं सुरुच्याभिहितं भवान्मे</a:t>
            </a:r>
            <a:br>
              <a:rPr lang="hi-IN" dirty="0"/>
            </a:br>
            <a:r>
              <a:rPr lang="hi-IN" dirty="0"/>
              <a:t>यद्दुर्भगाया उदरे गृहीत: ।</a:t>
            </a:r>
            <a:br>
              <a:rPr lang="hi-IN" dirty="0"/>
            </a:br>
            <a:r>
              <a:rPr lang="hi-IN" dirty="0"/>
              <a:t>स्तन्येन वृद्धश्च विलज्जते यां</a:t>
            </a:r>
            <a:br>
              <a:rPr lang="hi-IN" dirty="0"/>
            </a:br>
            <a:r>
              <a:rPr lang="hi-IN" dirty="0"/>
              <a:t>भार्येति वा वोढुमिडस्पतिर्माम् ॥ १८ ॥</a:t>
            </a:r>
            <a:endParaRPr lang="en-US" dirty="0"/>
          </a:p>
          <a:p>
            <a:pPr marL="0" indent="0" algn="ctr">
              <a:buNone/>
            </a:pPr>
            <a:r>
              <a:rPr lang="en-US" i="1" dirty="0" err="1"/>
              <a:t>satyaṁ</a:t>
            </a:r>
            <a:r>
              <a:rPr lang="en-US" i="1" dirty="0"/>
              <a:t> </a:t>
            </a:r>
            <a:r>
              <a:rPr lang="en-US" i="1" dirty="0" err="1"/>
              <a:t>surucyābhihitaṁ</a:t>
            </a:r>
            <a:r>
              <a:rPr lang="en-US" i="1" dirty="0"/>
              <a:t> </a:t>
            </a:r>
            <a:r>
              <a:rPr lang="en-US" i="1" dirty="0" err="1"/>
              <a:t>bhavān</a:t>
            </a:r>
            <a:r>
              <a:rPr lang="en-US" i="1" dirty="0"/>
              <a:t> me</a:t>
            </a:r>
            <a:br>
              <a:rPr lang="en-US" i="1" dirty="0"/>
            </a:br>
            <a:r>
              <a:rPr lang="en-US" i="1" dirty="0"/>
              <a:t>yad </a:t>
            </a:r>
            <a:r>
              <a:rPr lang="en-US" i="1" dirty="0" err="1"/>
              <a:t>durbhagāyā</a:t>
            </a:r>
            <a:r>
              <a:rPr lang="en-US" i="1" dirty="0"/>
              <a:t> </a:t>
            </a:r>
            <a:r>
              <a:rPr lang="en-US" i="1" dirty="0" err="1"/>
              <a:t>udare</a:t>
            </a:r>
            <a:r>
              <a:rPr lang="en-US" i="1" dirty="0"/>
              <a:t> </a:t>
            </a:r>
            <a:r>
              <a:rPr lang="en-US" i="1" dirty="0" err="1"/>
              <a:t>gṛhītaḥ</a:t>
            </a:r>
            <a:br>
              <a:rPr lang="en-US" i="1" dirty="0"/>
            </a:br>
            <a:r>
              <a:rPr lang="en-US" i="1" dirty="0" err="1"/>
              <a:t>stanyena</a:t>
            </a:r>
            <a:r>
              <a:rPr lang="en-US" i="1" dirty="0"/>
              <a:t> </a:t>
            </a:r>
            <a:r>
              <a:rPr lang="en-US" i="1" dirty="0" err="1"/>
              <a:t>vṛddhaś</a:t>
            </a:r>
            <a:r>
              <a:rPr lang="en-US" i="1" dirty="0"/>
              <a:t> ca </a:t>
            </a:r>
            <a:r>
              <a:rPr lang="en-US" i="1" dirty="0" err="1"/>
              <a:t>vilajjate</a:t>
            </a:r>
            <a:r>
              <a:rPr lang="en-US" i="1" dirty="0"/>
              <a:t> </a:t>
            </a:r>
            <a:r>
              <a:rPr lang="en-US" i="1" dirty="0" err="1"/>
              <a:t>yāṁ</a:t>
            </a:r>
            <a:br>
              <a:rPr lang="en-US" i="1" dirty="0"/>
            </a:br>
            <a:r>
              <a:rPr lang="en-US" i="1" dirty="0" err="1"/>
              <a:t>bhāryeti</a:t>
            </a:r>
            <a:r>
              <a:rPr lang="en-US" i="1" dirty="0"/>
              <a:t> </a:t>
            </a:r>
            <a:r>
              <a:rPr lang="en-US" i="1" dirty="0" err="1"/>
              <a:t>vā</a:t>
            </a:r>
            <a:r>
              <a:rPr lang="en-US" i="1" dirty="0"/>
              <a:t> </a:t>
            </a:r>
            <a:r>
              <a:rPr lang="en-US" i="1" dirty="0" err="1"/>
              <a:t>voḍhum</a:t>
            </a:r>
            <a:r>
              <a:rPr lang="en-US" i="1" dirty="0"/>
              <a:t> </a:t>
            </a:r>
            <a:r>
              <a:rPr lang="en-US" i="1" dirty="0" err="1"/>
              <a:t>iḍaspatir</a:t>
            </a:r>
            <a:r>
              <a:rPr lang="en-US" i="1" dirty="0"/>
              <a:t> </a:t>
            </a:r>
            <a:r>
              <a:rPr lang="en-US" i="1" dirty="0" err="1"/>
              <a:t>mām</a:t>
            </a:r>
            <a:endParaRPr lang="en-US" i="1" dirty="0"/>
          </a:p>
          <a:p>
            <a:pPr marL="0" indent="0">
              <a:buNone/>
            </a:pPr>
            <a:r>
              <a:rPr lang="en-US" i="1" dirty="0">
                <a:hlinkClick r:id="rId2"/>
              </a:rPr>
              <a:t>satyam</a:t>
            </a:r>
            <a:r>
              <a:rPr lang="en-US" dirty="0"/>
              <a:t> — truth; </a:t>
            </a:r>
            <a:r>
              <a:rPr lang="en-US" i="1" dirty="0">
                <a:hlinkClick r:id="rId3"/>
              </a:rPr>
              <a:t>surucyā</a:t>
            </a:r>
            <a:r>
              <a:rPr lang="en-US" dirty="0"/>
              <a:t> — by Queen </a:t>
            </a:r>
            <a:r>
              <a:rPr lang="en-US" dirty="0" err="1"/>
              <a:t>Suruci</a:t>
            </a:r>
            <a:r>
              <a:rPr lang="en-US" dirty="0"/>
              <a:t>; </a:t>
            </a:r>
            <a:r>
              <a:rPr lang="en-US" i="1" dirty="0">
                <a:hlinkClick r:id="rId4"/>
              </a:rPr>
              <a:t>abhihitam</a:t>
            </a:r>
            <a:r>
              <a:rPr lang="en-US" dirty="0"/>
              <a:t> — narrated; </a:t>
            </a:r>
            <a:r>
              <a:rPr lang="en-US" i="1" dirty="0">
                <a:hlinkClick r:id="rId5"/>
              </a:rPr>
              <a:t>bhavān</a:t>
            </a:r>
            <a:r>
              <a:rPr lang="en-US" dirty="0"/>
              <a:t> — unto you; </a:t>
            </a:r>
            <a:r>
              <a:rPr lang="en-US" i="1" dirty="0">
                <a:hlinkClick r:id="rId6"/>
              </a:rPr>
              <a:t>me</a:t>
            </a:r>
            <a:r>
              <a:rPr lang="en-US" dirty="0"/>
              <a:t> — of me; </a:t>
            </a:r>
            <a:r>
              <a:rPr lang="en-US" i="1" dirty="0">
                <a:hlinkClick r:id="rId7"/>
              </a:rPr>
              <a:t>yat</a:t>
            </a:r>
            <a:r>
              <a:rPr lang="en-US" dirty="0"/>
              <a:t> — because; </a:t>
            </a:r>
            <a:r>
              <a:rPr lang="en-US" i="1" dirty="0">
                <a:hlinkClick r:id="rId8"/>
              </a:rPr>
              <a:t>durbhagāyāḥ</a:t>
            </a:r>
            <a:r>
              <a:rPr lang="en-US" dirty="0"/>
              <a:t> — of the unfortunate; </a:t>
            </a:r>
            <a:r>
              <a:rPr lang="en-US" i="1" dirty="0">
                <a:hlinkClick r:id="rId9"/>
              </a:rPr>
              <a:t>udare</a:t>
            </a:r>
            <a:r>
              <a:rPr lang="en-US" dirty="0"/>
              <a:t> — in the womb; </a:t>
            </a:r>
            <a:r>
              <a:rPr lang="en-US" i="1" dirty="0">
                <a:hlinkClick r:id="rId10"/>
              </a:rPr>
              <a:t>gṛhītaḥ</a:t>
            </a:r>
            <a:r>
              <a:rPr lang="en-US" dirty="0"/>
              <a:t> — taken birth; </a:t>
            </a:r>
            <a:r>
              <a:rPr lang="en-US" i="1" dirty="0">
                <a:hlinkClick r:id="rId11"/>
              </a:rPr>
              <a:t>stanyena</a:t>
            </a:r>
            <a:r>
              <a:rPr lang="en-US" dirty="0"/>
              <a:t> — fed by the breast milk; </a:t>
            </a:r>
            <a:r>
              <a:rPr lang="en-US" i="1" dirty="0">
                <a:hlinkClick r:id="rId12"/>
              </a:rPr>
              <a:t>vṛddhaḥ</a:t>
            </a:r>
            <a:r>
              <a:rPr lang="en-US" dirty="0"/>
              <a:t> </a:t>
            </a:r>
            <a:r>
              <a:rPr lang="en-US" i="1" dirty="0">
                <a:hlinkClick r:id="rId13"/>
              </a:rPr>
              <a:t>ca</a:t>
            </a:r>
            <a:r>
              <a:rPr lang="en-US" dirty="0"/>
              <a:t> — grown up; </a:t>
            </a:r>
            <a:r>
              <a:rPr lang="en-US" i="1" dirty="0">
                <a:hlinkClick r:id="rId14"/>
              </a:rPr>
              <a:t>vilajjate</a:t>
            </a:r>
            <a:r>
              <a:rPr lang="en-US" dirty="0"/>
              <a:t> — becomes ashamed; </a:t>
            </a:r>
            <a:r>
              <a:rPr lang="en-US" i="1" dirty="0">
                <a:hlinkClick r:id="rId15"/>
              </a:rPr>
              <a:t>yām</a:t>
            </a:r>
            <a:r>
              <a:rPr lang="en-US" dirty="0"/>
              <a:t> — unto one; </a:t>
            </a:r>
            <a:r>
              <a:rPr lang="en-US" i="1" dirty="0">
                <a:hlinkClick r:id="rId16"/>
              </a:rPr>
              <a:t>bhāryā</a:t>
            </a:r>
            <a:r>
              <a:rPr lang="en-US" dirty="0"/>
              <a:t> — wife; </a:t>
            </a:r>
            <a:r>
              <a:rPr lang="en-US" i="1" dirty="0">
                <a:hlinkClick r:id="rId17"/>
              </a:rPr>
              <a:t>iti</a:t>
            </a:r>
            <a:r>
              <a:rPr lang="en-US" dirty="0"/>
              <a:t> — thus; </a:t>
            </a:r>
            <a:r>
              <a:rPr lang="en-US" i="1" dirty="0">
                <a:hlinkClick r:id="rId18"/>
              </a:rPr>
              <a:t>vā</a:t>
            </a:r>
            <a:r>
              <a:rPr lang="en-US" dirty="0"/>
              <a:t> — or; </a:t>
            </a:r>
            <a:r>
              <a:rPr lang="en-US" i="1" dirty="0">
                <a:hlinkClick r:id="rId19"/>
              </a:rPr>
              <a:t>voḍhum</a:t>
            </a:r>
            <a:r>
              <a:rPr lang="en-US" dirty="0"/>
              <a:t> — to accept; </a:t>
            </a:r>
            <a:r>
              <a:rPr lang="en-US" i="1" dirty="0" err="1">
                <a:hlinkClick r:id="rId20"/>
              </a:rPr>
              <a:t>iḍaḥ</a:t>
            </a:r>
            <a:r>
              <a:rPr lang="en-US" dirty="0" err="1"/>
              <a:t>-</a:t>
            </a:r>
            <a:r>
              <a:rPr lang="en-US" i="1" dirty="0" err="1">
                <a:hlinkClick r:id="rId21"/>
              </a:rPr>
              <a:t>patiḥ</a:t>
            </a:r>
            <a:r>
              <a:rPr lang="en-US" dirty="0"/>
              <a:t> — the King; </a:t>
            </a:r>
            <a:r>
              <a:rPr lang="en-US" i="1" dirty="0">
                <a:hlinkClick r:id="rId22"/>
              </a:rPr>
              <a:t>mām</a:t>
            </a:r>
            <a:r>
              <a:rPr lang="en-US" dirty="0"/>
              <a:t> — me.</a:t>
            </a:r>
          </a:p>
          <a:p>
            <a:pPr marL="0" indent="0">
              <a:buNone/>
            </a:pPr>
            <a:r>
              <a:rPr lang="en-US" b="1" dirty="0" err="1"/>
              <a:t>Sunīti</a:t>
            </a:r>
            <a:r>
              <a:rPr lang="en-US" b="1" dirty="0"/>
              <a:t> said: My dear boy, whatever has been spoken by </a:t>
            </a:r>
            <a:r>
              <a:rPr lang="en-US" b="1" dirty="0" err="1"/>
              <a:t>Suruci</a:t>
            </a:r>
            <a:r>
              <a:rPr lang="en-US" b="1" dirty="0"/>
              <a:t> is so, because the King, your father, does not consider me his wife or even his maidservant. He feels ashamed to accept me. Therefore it is a fact that you have taken birth from the womb of an unfortunate woman, and by being fed from her breast you have grown up.</a:t>
            </a:r>
            <a:endParaRPr lang="en-US" dirty="0">
              <a:highlight>
                <a:srgbClr val="FFFF00"/>
              </a:highlight>
            </a:endParaRPr>
          </a:p>
        </p:txBody>
      </p:sp>
    </p:spTree>
    <p:extLst>
      <p:ext uri="{BB962C8B-B14F-4D97-AF65-F5344CB8AC3E}">
        <p14:creationId xmlns:p14="http://schemas.microsoft.com/office/powerpoint/2010/main" val="32113779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12174</TotalTime>
  <Words>2600</Words>
  <Application>Microsoft Macintosh PowerPoint</Application>
  <PresentationFormat>Widescreen</PresentationFormat>
  <Paragraphs>186</Paragraphs>
  <Slides>37</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37</vt:i4>
      </vt:variant>
    </vt:vector>
  </HeadingPairs>
  <TitlesOfParts>
    <vt:vector size="45" baseType="lpstr">
      <vt:lpstr>Arial</vt:lpstr>
      <vt:lpstr>Balaram</vt:lpstr>
      <vt:lpstr>Calibri</vt:lpstr>
      <vt:lpstr>Calibri Light</vt:lpstr>
      <vt:lpstr>inherit</vt:lpstr>
      <vt:lpstr>Noto Sans Devanagari</vt:lpstr>
      <vt:lpstr>Noto Serif vedabaseio</vt:lpstr>
      <vt:lpstr>Office Theme</vt:lpstr>
      <vt:lpstr>   ध्रुव महाराज  Dhruva Maharaj  </vt:lpstr>
      <vt:lpstr>Recap </vt:lpstr>
      <vt:lpstr>Recap </vt:lpstr>
      <vt:lpstr>पुनरावृत्ति</vt:lpstr>
      <vt:lpstr>पुनरावृत्ति</vt:lpstr>
      <vt:lpstr>PowerPoint Presentation</vt:lpstr>
      <vt:lpstr>SB 4.8.17: Wish good to all</vt:lpstr>
      <vt:lpstr>PowerPoint Presentation</vt:lpstr>
      <vt:lpstr>SB 4.8.18</vt:lpstr>
      <vt:lpstr>PowerPoint Presentation</vt:lpstr>
      <vt:lpstr>SB 4.8.19</vt:lpstr>
      <vt:lpstr>PowerPoint Presentation</vt:lpstr>
      <vt:lpstr>SB 4.8.20-21: Lord is Great – worship Him</vt:lpstr>
      <vt:lpstr>PowerPoint Presentation</vt:lpstr>
      <vt:lpstr>PowerPoint Presentation</vt:lpstr>
      <vt:lpstr>We have to go!</vt:lpstr>
      <vt:lpstr>हमने जाना है</vt:lpstr>
      <vt:lpstr>Blame yourself not others – See only Krishna</vt:lpstr>
      <vt:lpstr>Points to remember</vt:lpstr>
      <vt:lpstr>कृपया याद रखें</vt:lpstr>
      <vt:lpstr>Eat sparingly and depend on Krishna</vt:lpstr>
      <vt:lpstr>संयमपूर्वक भोजन करें और कृष्ण पर निर्भर रहें</vt:lpstr>
      <vt:lpstr>Determination</vt:lpstr>
      <vt:lpstr>दृढ़ निश्चय</vt:lpstr>
      <vt:lpstr>PowerPoint Presentation</vt:lpstr>
      <vt:lpstr>PowerPoint Presentation</vt:lpstr>
      <vt:lpstr>PowerPoint Presentation</vt:lpstr>
      <vt:lpstr>ध्रुव महाराज</vt:lpstr>
      <vt:lpstr>Prayers of Mother Kunti [1.8.18-22]</vt:lpstr>
      <vt:lpstr>Prayers of Mother Kunti</vt:lpstr>
      <vt:lpstr>SB 1.8.23</vt:lpstr>
      <vt:lpstr>yathā hṛṣīkeśa khalena devakī kaṁsena ruddhāticiraṁ śucārpitā vimocitāhaṁ ca sahātmajā vibho tvayaiva nāthena muhur vipad-gaṇāt</vt:lpstr>
      <vt:lpstr>Types of Determination</vt:lpstr>
      <vt:lpstr>PowerPoint Presentation</vt:lpstr>
      <vt:lpstr>Prayer unto lotus feet of Gurudeva</vt:lpstr>
      <vt:lpstr>प्रार्थना - गुरुदेव के चरण कमल </vt:lpstr>
      <vt:lpstr>हरे कृष्णा</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Nature, the Enjoyer and Consciousness  Chapter 13</dc:title>
  <dc:creator>Prasad, Manoj K</dc:creator>
  <cp:lastModifiedBy>Prasad, Manoj K</cp:lastModifiedBy>
  <cp:revision>200</cp:revision>
  <dcterms:created xsi:type="dcterms:W3CDTF">2021-02-03T00:09:29Z</dcterms:created>
  <dcterms:modified xsi:type="dcterms:W3CDTF">2021-04-16T17:29:43Z</dcterms:modified>
</cp:coreProperties>
</file>

<file path=docProps/thumbnail.jpeg>
</file>